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70ac82899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096c717ae48d0"/>
  </p:sldMasterIdLst>
  <p:sldIdLst>
    <p:sldId xmlns:r="http://schemas.openxmlformats.org/officeDocument/2006/relationships" id="256" r:id="R91f86ff4f9c046eb"/>
    <p:sldId xmlns:r="http://schemas.openxmlformats.org/officeDocument/2006/relationships" id="257" r:id="Rd70830d5dc4e4528"/>
    <p:sldId xmlns:r="http://schemas.openxmlformats.org/officeDocument/2006/relationships" id="258" r:id="R5b6b1c61002a42af"/>
    <p:sldId xmlns:r="http://schemas.openxmlformats.org/officeDocument/2006/relationships" id="259" r:id="R081d9222acb740a6"/>
    <p:sldId xmlns:r="http://schemas.openxmlformats.org/officeDocument/2006/relationships" id="260" r:id="Rb06b01f0e9434d2f"/>
    <p:sldId xmlns:r="http://schemas.openxmlformats.org/officeDocument/2006/relationships" id="261" r:id="R5d8024c79dc34865"/>
    <p:sldId xmlns:r="http://schemas.openxmlformats.org/officeDocument/2006/relationships" id="262" r:id="R4e6b9cec50fc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096c717ae48d0" /><Relationship Type="http://schemas.openxmlformats.org/officeDocument/2006/relationships/slide" Target="/ppt/slides/slide1.xml" Id="R91f86ff4f9c046eb" /><Relationship Type="http://schemas.openxmlformats.org/officeDocument/2006/relationships/slide" Target="/ppt/slides/slide2.xml" Id="Rd70830d5dc4e4528" /><Relationship Type="http://schemas.openxmlformats.org/officeDocument/2006/relationships/slide" Target="/ppt/slides/slide3.xml" Id="R5b6b1c61002a42af" /><Relationship Type="http://schemas.openxmlformats.org/officeDocument/2006/relationships/slide" Target="/ppt/slides/slide4.xml" Id="R081d9222acb740a6" /><Relationship Type="http://schemas.openxmlformats.org/officeDocument/2006/relationships/slide" Target="/ppt/slides/slide5.xml" Id="Rb06b01f0e9434d2f" /><Relationship Type="http://schemas.openxmlformats.org/officeDocument/2006/relationships/slide" Target="/ppt/slides/slide6.xml" Id="R5d8024c79dc34865" /><Relationship Type="http://schemas.openxmlformats.org/officeDocument/2006/relationships/slide" Target="/ppt/slides/slide7.xml" Id="R4e6b9cec50fc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0970487b9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0a5acc9e46a5" /><Relationship Type="http://schemas.openxmlformats.org/officeDocument/2006/relationships/theme" Target="/ppt/slideMasters/theme/theme1.xml" Id="R5ccf50e65e51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50a5acc9e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2b2cea67c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061258c9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5437ed10c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50a69aab6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3237d69a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c10eb088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d0601b74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JON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