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1f4870369c41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f3c697b7134f18"/>
  </p:sldMasterIdLst>
  <p:sldIdLst>
    <p:sldId xmlns:r="http://schemas.openxmlformats.org/officeDocument/2006/relationships" id="256" r:id="R0541b0bdce9543f4"/>
    <p:sldId xmlns:r="http://schemas.openxmlformats.org/officeDocument/2006/relationships" id="257" r:id="R50ee54720a874b19"/>
    <p:sldId xmlns:r="http://schemas.openxmlformats.org/officeDocument/2006/relationships" id="258" r:id="R5d070dc951454300"/>
    <p:sldId xmlns:r="http://schemas.openxmlformats.org/officeDocument/2006/relationships" id="259" r:id="R316e94fd46034290"/>
    <p:sldId xmlns:r="http://schemas.openxmlformats.org/officeDocument/2006/relationships" id="260" r:id="R10adcd05c25f4b76"/>
    <p:sldId xmlns:r="http://schemas.openxmlformats.org/officeDocument/2006/relationships" id="261" r:id="R3e459dee0ce843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f3c697b7134f18" /><Relationship Type="http://schemas.openxmlformats.org/officeDocument/2006/relationships/slide" Target="/ppt/slides/slide1.xml" Id="R0541b0bdce9543f4" /><Relationship Type="http://schemas.openxmlformats.org/officeDocument/2006/relationships/slide" Target="/ppt/slides/slide2.xml" Id="R50ee54720a874b19" /><Relationship Type="http://schemas.openxmlformats.org/officeDocument/2006/relationships/slide" Target="/ppt/slides/slide3.xml" Id="R5d070dc951454300" /><Relationship Type="http://schemas.openxmlformats.org/officeDocument/2006/relationships/slide" Target="/ppt/slides/slide4.xml" Id="R316e94fd46034290" /><Relationship Type="http://schemas.openxmlformats.org/officeDocument/2006/relationships/slide" Target="/ppt/slides/slide5.xml" Id="R10adcd05c25f4b76" /><Relationship Type="http://schemas.openxmlformats.org/officeDocument/2006/relationships/slide" Target="/ppt/slides/slide6.xml" Id="R3e459dee0ce843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b23581e1aa48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dc1075e7e4ba5" /><Relationship Type="http://schemas.openxmlformats.org/officeDocument/2006/relationships/theme" Target="/ppt/slideMasters/theme/theme1.xml" Id="Rb028b3bd729048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9dc1075e7e4b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53998613942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3cb114fb649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cc35db8a94a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6a33d252743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eea8e77394f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3a88fde744c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Furuveita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6611 Furugrenda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989 057 537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HOLDING AS</a:t>
            </a:r>
          </a:p>
        </p:txBody>
      </p:sp>
    </p:spTree>
  </p:cSld>
  <p:clrMapOvr>
    <a:masterClrMapping xmlns:a="http://schemas.openxmlformats.org/drawingml/2006/main"/>
  </p:clrMapOvr>
</p:sld>
</file>