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caf4810f7846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4832d3a1ef4479"/>
  </p:sldMasterIdLst>
  <p:sldIdLst>
    <p:sldId xmlns:r="http://schemas.openxmlformats.org/officeDocument/2006/relationships" id="256" r:id="R7b2318bd1beb4515"/>
    <p:sldId xmlns:r="http://schemas.openxmlformats.org/officeDocument/2006/relationships" id="257" r:id="Rfdbb4646de2c49fd"/>
    <p:sldId xmlns:r="http://schemas.openxmlformats.org/officeDocument/2006/relationships" id="258" r:id="R7ce7101ebf434769"/>
    <p:sldId xmlns:r="http://schemas.openxmlformats.org/officeDocument/2006/relationships" id="259" r:id="R48c3b93643424717"/>
    <p:sldId xmlns:r="http://schemas.openxmlformats.org/officeDocument/2006/relationships" id="260" r:id="R2a119d7c7a1e474b"/>
    <p:sldId xmlns:r="http://schemas.openxmlformats.org/officeDocument/2006/relationships" id="261" r:id="R404189bb87814e63"/>
    <p:sldId xmlns:r="http://schemas.openxmlformats.org/officeDocument/2006/relationships" id="262" r:id="Rdcf6d5e0e43945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832d3a1ef4479" /><Relationship Type="http://schemas.openxmlformats.org/officeDocument/2006/relationships/slide" Target="/ppt/slides/slide1.xml" Id="R7b2318bd1beb4515" /><Relationship Type="http://schemas.openxmlformats.org/officeDocument/2006/relationships/slide" Target="/ppt/slides/slide2.xml" Id="Rfdbb4646de2c49fd" /><Relationship Type="http://schemas.openxmlformats.org/officeDocument/2006/relationships/slide" Target="/ppt/slides/slide3.xml" Id="R7ce7101ebf434769" /><Relationship Type="http://schemas.openxmlformats.org/officeDocument/2006/relationships/slide" Target="/ppt/slides/slide4.xml" Id="R48c3b93643424717" /><Relationship Type="http://schemas.openxmlformats.org/officeDocument/2006/relationships/slide" Target="/ppt/slides/slide5.xml" Id="R2a119d7c7a1e474b" /><Relationship Type="http://schemas.openxmlformats.org/officeDocument/2006/relationships/slide" Target="/ppt/slides/slide6.xml" Id="R404189bb87814e63" /><Relationship Type="http://schemas.openxmlformats.org/officeDocument/2006/relationships/slide" Target="/ppt/slides/slide7.xml" Id="Rdcf6d5e0e43945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1ab95b8f646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7a305372946a3" /><Relationship Type="http://schemas.openxmlformats.org/officeDocument/2006/relationships/theme" Target="/ppt/slideMasters/theme/theme1.xml" Id="R49d53d430cf046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f7a305372946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09c64b3d441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a92fca1244a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50891b65042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37424302a4e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071bf463347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013e305e141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3db8f70ff41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−190 570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−216 544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 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Landstøvegen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