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fc5f1f784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128caa3894872"/>
  </p:sldMasterIdLst>
  <p:sldIdLst>
    <p:sldId xmlns:r="http://schemas.openxmlformats.org/officeDocument/2006/relationships" id="256" r:id="R9961f92bb9fd404b"/>
    <p:sldId xmlns:r="http://schemas.openxmlformats.org/officeDocument/2006/relationships" id="257" r:id="Rda8530021965439e"/>
    <p:sldId xmlns:r="http://schemas.openxmlformats.org/officeDocument/2006/relationships" id="258" r:id="R4ee87dc82b9b42f1"/>
    <p:sldId xmlns:r="http://schemas.openxmlformats.org/officeDocument/2006/relationships" id="259" r:id="Rbd57e3835a544a43"/>
    <p:sldId xmlns:r="http://schemas.openxmlformats.org/officeDocument/2006/relationships" id="260" r:id="Ra05720cc369c449a"/>
    <p:sldId xmlns:r="http://schemas.openxmlformats.org/officeDocument/2006/relationships" id="261" r:id="Rba020223a45445fc"/>
    <p:sldId xmlns:r="http://schemas.openxmlformats.org/officeDocument/2006/relationships" id="262" r:id="R9b2a0349d90d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128caa3894872" /><Relationship Type="http://schemas.openxmlformats.org/officeDocument/2006/relationships/slide" Target="/ppt/slides/slide1.xml" Id="R9961f92bb9fd404b" /><Relationship Type="http://schemas.openxmlformats.org/officeDocument/2006/relationships/slide" Target="/ppt/slides/slide2.xml" Id="Rda8530021965439e" /><Relationship Type="http://schemas.openxmlformats.org/officeDocument/2006/relationships/slide" Target="/ppt/slides/slide3.xml" Id="R4ee87dc82b9b42f1" /><Relationship Type="http://schemas.openxmlformats.org/officeDocument/2006/relationships/slide" Target="/ppt/slides/slide4.xml" Id="Rbd57e3835a544a43" /><Relationship Type="http://schemas.openxmlformats.org/officeDocument/2006/relationships/slide" Target="/ppt/slides/slide5.xml" Id="Ra05720cc369c449a" /><Relationship Type="http://schemas.openxmlformats.org/officeDocument/2006/relationships/slide" Target="/ppt/slides/slide6.xml" Id="Rba020223a45445fc" /><Relationship Type="http://schemas.openxmlformats.org/officeDocument/2006/relationships/slide" Target="/ppt/slides/slide7.xml" Id="R9b2a0349d90d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d428b5e49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24cccb1614e5a" /><Relationship Type="http://schemas.openxmlformats.org/officeDocument/2006/relationships/theme" Target="/ppt/slideMasters/theme/theme1.xml" Id="R3fcca3b89966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24cccb161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41a57249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7c755aa8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692d50ed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0b80fe54f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14985a51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a5b28c5de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be7021e0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