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e338a80a5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f366d202d4c96"/>
  </p:sldMasterIdLst>
  <p:sldIdLst>
    <p:sldId xmlns:r="http://schemas.openxmlformats.org/officeDocument/2006/relationships" id="256" r:id="Rb620927436644a78"/>
    <p:sldId xmlns:r="http://schemas.openxmlformats.org/officeDocument/2006/relationships" id="257" r:id="R7f0f1e9eccd24331"/>
    <p:sldId xmlns:r="http://schemas.openxmlformats.org/officeDocument/2006/relationships" id="258" r:id="R091140e709c24e71"/>
    <p:sldId xmlns:r="http://schemas.openxmlformats.org/officeDocument/2006/relationships" id="259" r:id="Rf46f055c658445b0"/>
    <p:sldId xmlns:r="http://schemas.openxmlformats.org/officeDocument/2006/relationships" id="260" r:id="R92f7f0b4c7524f0a"/>
    <p:sldId xmlns:r="http://schemas.openxmlformats.org/officeDocument/2006/relationships" id="261" r:id="Rd987c5fce878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f366d202d4c96" /><Relationship Type="http://schemas.openxmlformats.org/officeDocument/2006/relationships/slide" Target="/ppt/slides/slide1.xml" Id="Rb620927436644a78" /><Relationship Type="http://schemas.openxmlformats.org/officeDocument/2006/relationships/slide" Target="/ppt/slides/slide2.xml" Id="R7f0f1e9eccd24331" /><Relationship Type="http://schemas.openxmlformats.org/officeDocument/2006/relationships/slide" Target="/ppt/slides/slide3.xml" Id="R091140e709c24e71" /><Relationship Type="http://schemas.openxmlformats.org/officeDocument/2006/relationships/slide" Target="/ppt/slides/slide4.xml" Id="Rf46f055c658445b0" /><Relationship Type="http://schemas.openxmlformats.org/officeDocument/2006/relationships/slide" Target="/ppt/slides/slide5.xml" Id="R92f7f0b4c7524f0a" /><Relationship Type="http://schemas.openxmlformats.org/officeDocument/2006/relationships/slide" Target="/ppt/slides/slide6.xml" Id="Rd987c5fce878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6e3dc61a6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583fa4ac4b78" /><Relationship Type="http://schemas.openxmlformats.org/officeDocument/2006/relationships/theme" Target="/ppt/slideMasters/theme/theme1.xml" Id="R2582a766a1aa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d583fa4ac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c2abeb4d8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033bd18b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c8c26389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f44977635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6337e2e5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81cccf8c1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