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d867364af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523ae6daf4fb1"/>
  </p:sldMasterIdLst>
  <p:sldIdLst>
    <p:sldId xmlns:r="http://schemas.openxmlformats.org/officeDocument/2006/relationships" id="256" r:id="Re5c1c46cf7744554"/>
    <p:sldId xmlns:r="http://schemas.openxmlformats.org/officeDocument/2006/relationships" id="257" r:id="Rc62bca023e0c42ce"/>
    <p:sldId xmlns:r="http://schemas.openxmlformats.org/officeDocument/2006/relationships" id="258" r:id="R3d61998e00e94235"/>
    <p:sldId xmlns:r="http://schemas.openxmlformats.org/officeDocument/2006/relationships" id="259" r:id="R07d2eae15eab4a97"/>
    <p:sldId xmlns:r="http://schemas.openxmlformats.org/officeDocument/2006/relationships" id="260" r:id="R0765941cb0b54b06"/>
    <p:sldId xmlns:r="http://schemas.openxmlformats.org/officeDocument/2006/relationships" id="261" r:id="Re5b4d6899aba4656"/>
    <p:sldId xmlns:r="http://schemas.openxmlformats.org/officeDocument/2006/relationships" id="262" r:id="Rcf7672ae67ee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523ae6daf4fb1" /><Relationship Type="http://schemas.openxmlformats.org/officeDocument/2006/relationships/slide" Target="/ppt/slides/slide1.xml" Id="Re5c1c46cf7744554" /><Relationship Type="http://schemas.openxmlformats.org/officeDocument/2006/relationships/slide" Target="/ppt/slides/slide2.xml" Id="Rc62bca023e0c42ce" /><Relationship Type="http://schemas.openxmlformats.org/officeDocument/2006/relationships/slide" Target="/ppt/slides/slide3.xml" Id="R3d61998e00e94235" /><Relationship Type="http://schemas.openxmlformats.org/officeDocument/2006/relationships/slide" Target="/ppt/slides/slide4.xml" Id="R07d2eae15eab4a97" /><Relationship Type="http://schemas.openxmlformats.org/officeDocument/2006/relationships/slide" Target="/ppt/slides/slide5.xml" Id="R0765941cb0b54b06" /><Relationship Type="http://schemas.openxmlformats.org/officeDocument/2006/relationships/slide" Target="/ppt/slides/slide6.xml" Id="Re5b4d6899aba4656" /><Relationship Type="http://schemas.openxmlformats.org/officeDocument/2006/relationships/slide" Target="/ppt/slides/slide7.xml" Id="Rcf7672ae67ee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cafbe1f9a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4cec8b4244972" /><Relationship Type="http://schemas.openxmlformats.org/officeDocument/2006/relationships/theme" Target="/ppt/slideMasters/theme/theme1.xml" Id="R86bc48ace7d9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4cec8b424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c09c202d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096c8c0e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510b6ed3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ba7003423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fc073fee4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f38bc280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e0ab1c0f9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SEABORN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25 194 830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UNSTAD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