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e0cbf7c9a549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67528d6b374b05"/>
  </p:sldMasterIdLst>
  <p:sldIdLst>
    <p:sldId xmlns:r="http://schemas.openxmlformats.org/officeDocument/2006/relationships" id="256" r:id="Rb5b9443ed989485f"/>
    <p:sldId xmlns:r="http://schemas.openxmlformats.org/officeDocument/2006/relationships" id="257" r:id="R06775493f3ca4940"/>
    <p:sldId xmlns:r="http://schemas.openxmlformats.org/officeDocument/2006/relationships" id="258" r:id="R5ed48bb3325342df"/>
    <p:sldId xmlns:r="http://schemas.openxmlformats.org/officeDocument/2006/relationships" id="259" r:id="R04b4edffe7104257"/>
    <p:sldId xmlns:r="http://schemas.openxmlformats.org/officeDocument/2006/relationships" id="260" r:id="Rba5fc489048b4bfa"/>
    <p:sldId xmlns:r="http://schemas.openxmlformats.org/officeDocument/2006/relationships" id="261" r:id="Raf9ff9636a7d4477"/>
    <p:sldId xmlns:r="http://schemas.openxmlformats.org/officeDocument/2006/relationships" id="262" r:id="R6ec0d94e427248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67528d6b374b05" /><Relationship Type="http://schemas.openxmlformats.org/officeDocument/2006/relationships/slide" Target="/ppt/slides/slide1.xml" Id="Rb5b9443ed989485f" /><Relationship Type="http://schemas.openxmlformats.org/officeDocument/2006/relationships/slide" Target="/ppt/slides/slide2.xml" Id="R06775493f3ca4940" /><Relationship Type="http://schemas.openxmlformats.org/officeDocument/2006/relationships/slide" Target="/ppt/slides/slide3.xml" Id="R5ed48bb3325342df" /><Relationship Type="http://schemas.openxmlformats.org/officeDocument/2006/relationships/slide" Target="/ppt/slides/slide4.xml" Id="R04b4edffe7104257" /><Relationship Type="http://schemas.openxmlformats.org/officeDocument/2006/relationships/slide" Target="/ppt/slides/slide5.xml" Id="Rba5fc489048b4bfa" /><Relationship Type="http://schemas.openxmlformats.org/officeDocument/2006/relationships/slide" Target="/ppt/slides/slide6.xml" Id="Raf9ff9636a7d4477" /><Relationship Type="http://schemas.openxmlformats.org/officeDocument/2006/relationships/slide" Target="/ppt/slides/slide7.xml" Id="R6ec0d94e427248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846d0d55d045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e299ce938e4cda" /><Relationship Type="http://schemas.openxmlformats.org/officeDocument/2006/relationships/theme" Target="/ppt/slideMasters/theme/theme1.xml" Id="R54bd5eba90c849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e299ce938e4c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748bfc3b6241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94e02f535649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88664dbd9243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304207fab742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c2c769896f47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f573456ac943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be4920dac640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ERIKSAKS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ERIKSAKS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ERIKSAKS INVEST AS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ERIKSAKS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ERIKSAKS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ERIKSAKS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−944 977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20 485 216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83 897 882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89 755 191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ERIKSAKS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SAKSHAUG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ERIKSAKS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Bogavegen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7725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erik@sakshaug.as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989 053 116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ERIKSAKS INVEST AS</a:t>
            </a:r>
          </a:p>
        </p:txBody>
      </p:sp>
    </p:spTree>
  </p:cSld>
  <p:clrMapOvr>
    <a:masterClrMapping xmlns:a="http://schemas.openxmlformats.org/drawingml/2006/main"/>
  </p:clrMapOvr>
</p:sld>
</file>