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78d32a175b46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1d6c85f3c940a3"/>
  </p:sldMasterIdLst>
  <p:sldIdLst>
    <p:sldId xmlns:r="http://schemas.openxmlformats.org/officeDocument/2006/relationships" id="256" r:id="Rf9d25685ecb54088"/>
    <p:sldId xmlns:r="http://schemas.openxmlformats.org/officeDocument/2006/relationships" id="257" r:id="Rbb6a464f5d024eb2"/>
    <p:sldId xmlns:r="http://schemas.openxmlformats.org/officeDocument/2006/relationships" id="258" r:id="Ra27f88287d204450"/>
    <p:sldId xmlns:r="http://schemas.openxmlformats.org/officeDocument/2006/relationships" id="259" r:id="R6b8eb71f611745c9"/>
    <p:sldId xmlns:r="http://schemas.openxmlformats.org/officeDocument/2006/relationships" id="260" r:id="R8d15ef61c6874e27"/>
    <p:sldId xmlns:r="http://schemas.openxmlformats.org/officeDocument/2006/relationships" id="261" r:id="R70c951601b944b2a"/>
    <p:sldId xmlns:r="http://schemas.openxmlformats.org/officeDocument/2006/relationships" id="262" r:id="Rb5b16294382c4c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1d6c85f3c940a3" /><Relationship Type="http://schemas.openxmlformats.org/officeDocument/2006/relationships/slide" Target="/ppt/slides/slide1.xml" Id="Rf9d25685ecb54088" /><Relationship Type="http://schemas.openxmlformats.org/officeDocument/2006/relationships/slide" Target="/ppt/slides/slide2.xml" Id="Rbb6a464f5d024eb2" /><Relationship Type="http://schemas.openxmlformats.org/officeDocument/2006/relationships/slide" Target="/ppt/slides/slide3.xml" Id="Ra27f88287d204450" /><Relationship Type="http://schemas.openxmlformats.org/officeDocument/2006/relationships/slide" Target="/ppt/slides/slide4.xml" Id="R6b8eb71f611745c9" /><Relationship Type="http://schemas.openxmlformats.org/officeDocument/2006/relationships/slide" Target="/ppt/slides/slide5.xml" Id="R8d15ef61c6874e27" /><Relationship Type="http://schemas.openxmlformats.org/officeDocument/2006/relationships/slide" Target="/ppt/slides/slide6.xml" Id="R70c951601b944b2a" /><Relationship Type="http://schemas.openxmlformats.org/officeDocument/2006/relationships/slide" Target="/ppt/slides/slide7.xml" Id="Rb5b16294382c4c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cef03775944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804237cdb475d" /><Relationship Type="http://schemas.openxmlformats.org/officeDocument/2006/relationships/theme" Target="/ppt/slideMasters/theme/theme1.xml" Id="R56ef7c1dcf9f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f804237cdb47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3310d9026143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3416f266f4e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ed6004dce47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a4454fef249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efbde62fe49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2be57a03840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d41f7443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864 895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23 834 361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ØSTLIE NILSEN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GRETE KARIN ØSTLIE SVENDSEN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Kristin Østlie Svendsen, Munkerudveien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989 052 799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GØS HOLDING AS</a:t>
            </a:r>
          </a:p>
        </p:txBody>
      </p:sp>
    </p:spTree>
  </p:cSld>
  <p:clrMapOvr>
    <a:masterClrMapping xmlns:a="http://schemas.openxmlformats.org/drawingml/2006/main"/>
  </p:clrMapOvr>
</p:sld>
</file>