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427b8580ea4f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bdf738f5a24f3f"/>
  </p:sldMasterIdLst>
  <p:sldIdLst>
    <p:sldId xmlns:r="http://schemas.openxmlformats.org/officeDocument/2006/relationships" id="256" r:id="Rf97259a4123e4351"/>
    <p:sldId xmlns:r="http://schemas.openxmlformats.org/officeDocument/2006/relationships" id="257" r:id="R3c1ecf7377f3460e"/>
    <p:sldId xmlns:r="http://schemas.openxmlformats.org/officeDocument/2006/relationships" id="258" r:id="Rd7856e07e87b45a5"/>
    <p:sldId xmlns:r="http://schemas.openxmlformats.org/officeDocument/2006/relationships" id="259" r:id="Rb53e0c0a4f304bd5"/>
    <p:sldId xmlns:r="http://schemas.openxmlformats.org/officeDocument/2006/relationships" id="260" r:id="R2fe56905edda435b"/>
    <p:sldId xmlns:r="http://schemas.openxmlformats.org/officeDocument/2006/relationships" id="261" r:id="R36cd795c7497448e"/>
    <p:sldId xmlns:r="http://schemas.openxmlformats.org/officeDocument/2006/relationships" id="262" r:id="R79b910ff03fc4a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df738f5a24f3f" /><Relationship Type="http://schemas.openxmlformats.org/officeDocument/2006/relationships/slide" Target="/ppt/slides/slide1.xml" Id="Rf97259a4123e4351" /><Relationship Type="http://schemas.openxmlformats.org/officeDocument/2006/relationships/slide" Target="/ppt/slides/slide2.xml" Id="R3c1ecf7377f3460e" /><Relationship Type="http://schemas.openxmlformats.org/officeDocument/2006/relationships/slide" Target="/ppt/slides/slide3.xml" Id="Rd7856e07e87b45a5" /><Relationship Type="http://schemas.openxmlformats.org/officeDocument/2006/relationships/slide" Target="/ppt/slides/slide4.xml" Id="Rb53e0c0a4f304bd5" /><Relationship Type="http://schemas.openxmlformats.org/officeDocument/2006/relationships/slide" Target="/ppt/slides/slide5.xml" Id="R2fe56905edda435b" /><Relationship Type="http://schemas.openxmlformats.org/officeDocument/2006/relationships/slide" Target="/ppt/slides/slide6.xml" Id="R36cd795c7497448e" /><Relationship Type="http://schemas.openxmlformats.org/officeDocument/2006/relationships/slide" Target="/ppt/slides/slide7.xml" Id="R79b910ff03fc4a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b97de4ac264d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f381e66fc4071" /><Relationship Type="http://schemas.openxmlformats.org/officeDocument/2006/relationships/theme" Target="/ppt/slideMasters/theme/theme1.xml" Id="R69b04d0a996848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cf381e66fc40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3dc7e267e42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c06b202b44c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31263416c42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fbc17d24d43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c3b2d3a7d43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422b2f51943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abfa7f6db49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KRISTIAL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3 662 403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3 878 734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DALSBØ ANTONSEN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ANSGAR ANTONSEN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Glørstad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