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39549d0da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e1abffa394f87"/>
  </p:sldMasterIdLst>
  <p:sldIdLst>
    <p:sldId xmlns:r="http://schemas.openxmlformats.org/officeDocument/2006/relationships" id="256" r:id="R72843a330f2d4ee2"/>
    <p:sldId xmlns:r="http://schemas.openxmlformats.org/officeDocument/2006/relationships" id="257" r:id="R73be42132260416e"/>
    <p:sldId xmlns:r="http://schemas.openxmlformats.org/officeDocument/2006/relationships" id="258" r:id="Rc368d16aa2404bb2"/>
    <p:sldId xmlns:r="http://schemas.openxmlformats.org/officeDocument/2006/relationships" id="259" r:id="Rd5c483db592e425d"/>
    <p:sldId xmlns:r="http://schemas.openxmlformats.org/officeDocument/2006/relationships" id="260" r:id="Re92894c4703d4d19"/>
    <p:sldId xmlns:r="http://schemas.openxmlformats.org/officeDocument/2006/relationships" id="261" r:id="R85a9e3fa5f364677"/>
    <p:sldId xmlns:r="http://schemas.openxmlformats.org/officeDocument/2006/relationships" id="262" r:id="R1aba5b5fb9fa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e1abffa394f87" /><Relationship Type="http://schemas.openxmlformats.org/officeDocument/2006/relationships/slide" Target="/ppt/slides/slide1.xml" Id="R72843a330f2d4ee2" /><Relationship Type="http://schemas.openxmlformats.org/officeDocument/2006/relationships/slide" Target="/ppt/slides/slide2.xml" Id="R73be42132260416e" /><Relationship Type="http://schemas.openxmlformats.org/officeDocument/2006/relationships/slide" Target="/ppt/slides/slide3.xml" Id="Rc368d16aa2404bb2" /><Relationship Type="http://schemas.openxmlformats.org/officeDocument/2006/relationships/slide" Target="/ppt/slides/slide4.xml" Id="Rd5c483db592e425d" /><Relationship Type="http://schemas.openxmlformats.org/officeDocument/2006/relationships/slide" Target="/ppt/slides/slide5.xml" Id="Re92894c4703d4d19" /><Relationship Type="http://schemas.openxmlformats.org/officeDocument/2006/relationships/slide" Target="/ppt/slides/slide6.xml" Id="R85a9e3fa5f364677" /><Relationship Type="http://schemas.openxmlformats.org/officeDocument/2006/relationships/slide" Target="/ppt/slides/slide7.xml" Id="R1aba5b5fb9fa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04f976020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437b7c09b4f81" /><Relationship Type="http://schemas.openxmlformats.org/officeDocument/2006/relationships/theme" Target="/ppt/slideMasters/theme/theme1.xml" Id="Rffa215dff354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437b7c09b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8cf291a3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3b6c974a4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b3435e4ac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94ffbcbbd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a2f9f8c69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9d8654f514d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bedb96f34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HAGEBYVEIEN 27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27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18 361 108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