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55cf2f9cf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a2342f510d4934"/>
  </p:sldMasterIdLst>
  <p:sldIdLst>
    <p:sldId xmlns:r="http://schemas.openxmlformats.org/officeDocument/2006/relationships" id="256" r:id="R8e4ea417855449ab"/>
    <p:sldId xmlns:r="http://schemas.openxmlformats.org/officeDocument/2006/relationships" id="257" r:id="Re35afab31ee849d5"/>
    <p:sldId xmlns:r="http://schemas.openxmlformats.org/officeDocument/2006/relationships" id="258" r:id="R1df84d00f1334bed"/>
    <p:sldId xmlns:r="http://schemas.openxmlformats.org/officeDocument/2006/relationships" id="259" r:id="R61579efd21b2439b"/>
    <p:sldId xmlns:r="http://schemas.openxmlformats.org/officeDocument/2006/relationships" id="260" r:id="R8c3eb3245539499a"/>
    <p:sldId xmlns:r="http://schemas.openxmlformats.org/officeDocument/2006/relationships" id="261" r:id="Rb9e1536932614498"/>
    <p:sldId xmlns:r="http://schemas.openxmlformats.org/officeDocument/2006/relationships" id="262" r:id="Reb9d3676b948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2342f510d4934" /><Relationship Type="http://schemas.openxmlformats.org/officeDocument/2006/relationships/slide" Target="/ppt/slides/slide1.xml" Id="R8e4ea417855449ab" /><Relationship Type="http://schemas.openxmlformats.org/officeDocument/2006/relationships/slide" Target="/ppt/slides/slide2.xml" Id="Re35afab31ee849d5" /><Relationship Type="http://schemas.openxmlformats.org/officeDocument/2006/relationships/slide" Target="/ppt/slides/slide3.xml" Id="R1df84d00f1334bed" /><Relationship Type="http://schemas.openxmlformats.org/officeDocument/2006/relationships/slide" Target="/ppt/slides/slide4.xml" Id="R61579efd21b2439b" /><Relationship Type="http://schemas.openxmlformats.org/officeDocument/2006/relationships/slide" Target="/ppt/slides/slide5.xml" Id="R8c3eb3245539499a" /><Relationship Type="http://schemas.openxmlformats.org/officeDocument/2006/relationships/slide" Target="/ppt/slides/slide6.xml" Id="Rb9e1536932614498" /><Relationship Type="http://schemas.openxmlformats.org/officeDocument/2006/relationships/slide" Target="/ppt/slides/slide7.xml" Id="Reb9d3676b948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5a571cc7a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053d1a3e4400e" /><Relationship Type="http://schemas.openxmlformats.org/officeDocument/2006/relationships/theme" Target="/ppt/slideMasters/theme/theme1.xml" Id="Reda4d896a02e45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3053d1a3e4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4b7a2efa9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023f2e37b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eb93aae39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15c1e8776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86020b34f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ca9e83c6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cb168fd7349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1 729 218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−3 413 617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16 782 153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346 522 084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414 269 019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DYBVAD-ROLL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Tidemands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post@hvaminvest.no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