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83a3e94a04b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d60aca297466e"/>
  </p:sldMasterIdLst>
  <p:sldIdLst>
    <p:sldId xmlns:r="http://schemas.openxmlformats.org/officeDocument/2006/relationships" id="256" r:id="R5e457ec882ba4f85"/>
    <p:sldId xmlns:r="http://schemas.openxmlformats.org/officeDocument/2006/relationships" id="257" r:id="R3c23e308cf19487b"/>
    <p:sldId xmlns:r="http://schemas.openxmlformats.org/officeDocument/2006/relationships" id="258" r:id="R025633cd5cb742e1"/>
    <p:sldId xmlns:r="http://schemas.openxmlformats.org/officeDocument/2006/relationships" id="259" r:id="R9c8560af26e84c70"/>
    <p:sldId xmlns:r="http://schemas.openxmlformats.org/officeDocument/2006/relationships" id="260" r:id="Re3df0fde055d473c"/>
    <p:sldId xmlns:r="http://schemas.openxmlformats.org/officeDocument/2006/relationships" id="261" r:id="R0cbdfbe1fa0c41dc"/>
    <p:sldId xmlns:r="http://schemas.openxmlformats.org/officeDocument/2006/relationships" id="262" r:id="R0a6210a57328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d60aca297466e" /><Relationship Type="http://schemas.openxmlformats.org/officeDocument/2006/relationships/slide" Target="/ppt/slides/slide1.xml" Id="R5e457ec882ba4f85" /><Relationship Type="http://schemas.openxmlformats.org/officeDocument/2006/relationships/slide" Target="/ppt/slides/slide2.xml" Id="R3c23e308cf19487b" /><Relationship Type="http://schemas.openxmlformats.org/officeDocument/2006/relationships/slide" Target="/ppt/slides/slide3.xml" Id="R025633cd5cb742e1" /><Relationship Type="http://schemas.openxmlformats.org/officeDocument/2006/relationships/slide" Target="/ppt/slides/slide4.xml" Id="R9c8560af26e84c70" /><Relationship Type="http://schemas.openxmlformats.org/officeDocument/2006/relationships/slide" Target="/ppt/slides/slide5.xml" Id="Re3df0fde055d473c" /><Relationship Type="http://schemas.openxmlformats.org/officeDocument/2006/relationships/slide" Target="/ppt/slides/slide6.xml" Id="R0cbdfbe1fa0c41dc" /><Relationship Type="http://schemas.openxmlformats.org/officeDocument/2006/relationships/slide" Target="/ppt/slides/slide7.xml" Id="R0a6210a57328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dcb78af46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1eb1ebcf45ef" /><Relationship Type="http://schemas.openxmlformats.org/officeDocument/2006/relationships/theme" Target="/ppt/slideMasters/theme/theme1.xml" Id="R6afd9c59c151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11eb1ebcf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0ecfff43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a55dd6bd8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da95abe6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124a12666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13cd306c9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945d54f7e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13b3ce20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BOKPARKEN AS ble etablert [år] og holder til i Heradsbygd.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2 711 296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SKJÆRET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SKJÆRET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v/Solveig Skjæret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2415 Heradsbygd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BOKPARKEN AS</a:t>
            </a:r>
          </a:p>
        </p:txBody>
      </p:sp>
    </p:spTree>
  </p:cSld>
  <p:clrMapOvr>
    <a:masterClrMapping xmlns:a="http://schemas.openxmlformats.org/drawingml/2006/main"/>
  </p:clrMapOvr>
</p:sld>
</file>