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7ecec28f7146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d009e22b9844dc"/>
  </p:sldMasterIdLst>
  <p:sldIdLst>
    <p:sldId xmlns:r="http://schemas.openxmlformats.org/officeDocument/2006/relationships" id="256" r:id="R01c188a80e01497e"/>
    <p:sldId xmlns:r="http://schemas.openxmlformats.org/officeDocument/2006/relationships" id="257" r:id="R1d01221f97934b3f"/>
    <p:sldId xmlns:r="http://schemas.openxmlformats.org/officeDocument/2006/relationships" id="258" r:id="Reca83c6eeb3e43e3"/>
    <p:sldId xmlns:r="http://schemas.openxmlformats.org/officeDocument/2006/relationships" id="259" r:id="R42cf3dc55d3d4651"/>
    <p:sldId xmlns:r="http://schemas.openxmlformats.org/officeDocument/2006/relationships" id="260" r:id="R0c39273eaa31422c"/>
    <p:sldId xmlns:r="http://schemas.openxmlformats.org/officeDocument/2006/relationships" id="261" r:id="R411e635fe7b64235"/>
    <p:sldId xmlns:r="http://schemas.openxmlformats.org/officeDocument/2006/relationships" id="262" r:id="R988e12c933cc43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d009e22b9844dc" /><Relationship Type="http://schemas.openxmlformats.org/officeDocument/2006/relationships/slide" Target="/ppt/slides/slide1.xml" Id="R01c188a80e01497e" /><Relationship Type="http://schemas.openxmlformats.org/officeDocument/2006/relationships/slide" Target="/ppt/slides/slide2.xml" Id="R1d01221f97934b3f" /><Relationship Type="http://schemas.openxmlformats.org/officeDocument/2006/relationships/slide" Target="/ppt/slides/slide3.xml" Id="Reca83c6eeb3e43e3" /><Relationship Type="http://schemas.openxmlformats.org/officeDocument/2006/relationships/slide" Target="/ppt/slides/slide4.xml" Id="R42cf3dc55d3d4651" /><Relationship Type="http://schemas.openxmlformats.org/officeDocument/2006/relationships/slide" Target="/ppt/slides/slide5.xml" Id="R0c39273eaa31422c" /><Relationship Type="http://schemas.openxmlformats.org/officeDocument/2006/relationships/slide" Target="/ppt/slides/slide6.xml" Id="R411e635fe7b64235" /><Relationship Type="http://schemas.openxmlformats.org/officeDocument/2006/relationships/slide" Target="/ppt/slides/slide7.xml" Id="R988e12c933cc43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683a5704d940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112979edf446f" /><Relationship Type="http://schemas.openxmlformats.org/officeDocument/2006/relationships/theme" Target="/ppt/slideMasters/theme/theme1.xml" Id="R561dd302bbfb46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7112979edf44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277ce7fd14a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6f92c1fe64d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8b57e0fac4b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5133cf1c944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3ff13b4f648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bee5eb4a341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9c02dd97c43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IDSØ &amp; RAVNÅS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&amp; RAVNÅS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22 950 719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5 840 816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6 099 187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4 092 493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20 460 225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HEMNES ODD HARRY PORTEN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INGOLF MAGNE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RAVNÅS TOR ODD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&amp; RAVNÅS REVISJON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KJENYG HOLDING AS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 GRETE 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44 36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post@idso-ravnaas.no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www.idso-ravnaas.no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989 048 732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