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c8437a2ca44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9697be7484388"/>
  </p:sldMasterIdLst>
  <p:sldIdLst>
    <p:sldId xmlns:r="http://schemas.openxmlformats.org/officeDocument/2006/relationships" id="256" r:id="R30151739e026433b"/>
    <p:sldId xmlns:r="http://schemas.openxmlformats.org/officeDocument/2006/relationships" id="257" r:id="R1287887531524662"/>
    <p:sldId xmlns:r="http://schemas.openxmlformats.org/officeDocument/2006/relationships" id="258" r:id="R2022fc7336ce45ce"/>
    <p:sldId xmlns:r="http://schemas.openxmlformats.org/officeDocument/2006/relationships" id="259" r:id="R09113ddaf5fb4424"/>
    <p:sldId xmlns:r="http://schemas.openxmlformats.org/officeDocument/2006/relationships" id="260" r:id="Ra94a0840c1514d34"/>
    <p:sldId xmlns:r="http://schemas.openxmlformats.org/officeDocument/2006/relationships" id="261" r:id="Re7729811a89a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9697be7484388" /><Relationship Type="http://schemas.openxmlformats.org/officeDocument/2006/relationships/slide" Target="/ppt/slides/slide1.xml" Id="R30151739e026433b" /><Relationship Type="http://schemas.openxmlformats.org/officeDocument/2006/relationships/slide" Target="/ppt/slides/slide2.xml" Id="R1287887531524662" /><Relationship Type="http://schemas.openxmlformats.org/officeDocument/2006/relationships/slide" Target="/ppt/slides/slide3.xml" Id="R2022fc7336ce45ce" /><Relationship Type="http://schemas.openxmlformats.org/officeDocument/2006/relationships/slide" Target="/ppt/slides/slide4.xml" Id="R09113ddaf5fb4424" /><Relationship Type="http://schemas.openxmlformats.org/officeDocument/2006/relationships/slide" Target="/ppt/slides/slide5.xml" Id="Ra94a0840c1514d34" /><Relationship Type="http://schemas.openxmlformats.org/officeDocument/2006/relationships/slide" Target="/ppt/slides/slide6.xml" Id="Re7729811a89a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2a05407eb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c37e2c28643e6" /><Relationship Type="http://schemas.openxmlformats.org/officeDocument/2006/relationships/theme" Target="/ppt/slideMasters/theme/theme1.xml" Id="Rfbf52551827d40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6c37e2c286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68d22f46a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223b4ae31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b2999b7fc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98c83159148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c3ce7e90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8da9074a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IDSØ &amp; RAVNÅS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44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