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390d157ac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3a0f9d4eb475d"/>
  </p:sldMasterIdLst>
  <p:sldIdLst>
    <p:sldId xmlns:r="http://schemas.openxmlformats.org/officeDocument/2006/relationships" id="256" r:id="R7059cd2704cb41b0"/>
    <p:sldId xmlns:r="http://schemas.openxmlformats.org/officeDocument/2006/relationships" id="257" r:id="R0fc6b67db4a94fde"/>
    <p:sldId xmlns:r="http://schemas.openxmlformats.org/officeDocument/2006/relationships" id="258" r:id="Racea70f78b954a30"/>
    <p:sldId xmlns:r="http://schemas.openxmlformats.org/officeDocument/2006/relationships" id="259" r:id="R2c825163cf594e4e"/>
    <p:sldId xmlns:r="http://schemas.openxmlformats.org/officeDocument/2006/relationships" id="260" r:id="R0878fabb958344cd"/>
    <p:sldId xmlns:r="http://schemas.openxmlformats.org/officeDocument/2006/relationships" id="261" r:id="R3855a80de5ce4d70"/>
    <p:sldId xmlns:r="http://schemas.openxmlformats.org/officeDocument/2006/relationships" id="262" r:id="R8329eb27b35d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3a0f9d4eb475d" /><Relationship Type="http://schemas.openxmlformats.org/officeDocument/2006/relationships/slide" Target="/ppt/slides/slide1.xml" Id="R7059cd2704cb41b0" /><Relationship Type="http://schemas.openxmlformats.org/officeDocument/2006/relationships/slide" Target="/ppt/slides/slide2.xml" Id="R0fc6b67db4a94fde" /><Relationship Type="http://schemas.openxmlformats.org/officeDocument/2006/relationships/slide" Target="/ppt/slides/slide3.xml" Id="Racea70f78b954a30" /><Relationship Type="http://schemas.openxmlformats.org/officeDocument/2006/relationships/slide" Target="/ppt/slides/slide4.xml" Id="R2c825163cf594e4e" /><Relationship Type="http://schemas.openxmlformats.org/officeDocument/2006/relationships/slide" Target="/ppt/slides/slide5.xml" Id="R0878fabb958344cd" /><Relationship Type="http://schemas.openxmlformats.org/officeDocument/2006/relationships/slide" Target="/ppt/slides/slide6.xml" Id="R3855a80de5ce4d70" /><Relationship Type="http://schemas.openxmlformats.org/officeDocument/2006/relationships/slide" Target="/ppt/slides/slide7.xml" Id="R8329eb27b35d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3e3048f28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d6c21b8341a1" /><Relationship Type="http://schemas.openxmlformats.org/officeDocument/2006/relationships/theme" Target="/ppt/slideMasters/theme/theme1.xml" Id="R1607139d2c3f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dd6c21b83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3f65b64f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c2836cef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3ba50477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71abf9f0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239c0f9ec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767107e7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b57a66f6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