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48544de79a44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dc352735e54fc1"/>
  </p:sldMasterIdLst>
  <p:sldIdLst>
    <p:sldId xmlns:r="http://schemas.openxmlformats.org/officeDocument/2006/relationships" id="256" r:id="R05c4803e54f749ba"/>
    <p:sldId xmlns:r="http://schemas.openxmlformats.org/officeDocument/2006/relationships" id="257" r:id="R06847066be6d4db4"/>
    <p:sldId xmlns:r="http://schemas.openxmlformats.org/officeDocument/2006/relationships" id="258" r:id="R8f54bdb4a2f94f74"/>
    <p:sldId xmlns:r="http://schemas.openxmlformats.org/officeDocument/2006/relationships" id="259" r:id="R59404cee8b674d7e"/>
    <p:sldId xmlns:r="http://schemas.openxmlformats.org/officeDocument/2006/relationships" id="260" r:id="R91acb4df2b1c45bd"/>
    <p:sldId xmlns:r="http://schemas.openxmlformats.org/officeDocument/2006/relationships" id="261" r:id="R944fb8cfc5834103"/>
    <p:sldId xmlns:r="http://schemas.openxmlformats.org/officeDocument/2006/relationships" id="262" r:id="Re19382779d064b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dc352735e54fc1" /><Relationship Type="http://schemas.openxmlformats.org/officeDocument/2006/relationships/slide" Target="/ppt/slides/slide1.xml" Id="R05c4803e54f749ba" /><Relationship Type="http://schemas.openxmlformats.org/officeDocument/2006/relationships/slide" Target="/ppt/slides/slide2.xml" Id="R06847066be6d4db4" /><Relationship Type="http://schemas.openxmlformats.org/officeDocument/2006/relationships/slide" Target="/ppt/slides/slide3.xml" Id="R8f54bdb4a2f94f74" /><Relationship Type="http://schemas.openxmlformats.org/officeDocument/2006/relationships/slide" Target="/ppt/slides/slide4.xml" Id="R59404cee8b674d7e" /><Relationship Type="http://schemas.openxmlformats.org/officeDocument/2006/relationships/slide" Target="/ppt/slides/slide5.xml" Id="R91acb4df2b1c45bd" /><Relationship Type="http://schemas.openxmlformats.org/officeDocument/2006/relationships/slide" Target="/ppt/slides/slide6.xml" Id="R944fb8cfc5834103" /><Relationship Type="http://schemas.openxmlformats.org/officeDocument/2006/relationships/slide" Target="/ppt/slides/slide7.xml" Id="Re19382779d064b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3f97acf0440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7a829e4a74446" /><Relationship Type="http://schemas.openxmlformats.org/officeDocument/2006/relationships/theme" Target="/ppt/slideMasters/theme/theme1.xml" Id="R1949225506624f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f7a829e4a744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789ae0ed742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7d7f2b1324b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4c292992842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a3bd4f98a4e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72295fbd74a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4df4419514b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85b6c823449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TAVA AS ble etablert [år] og holder til i Skodje.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15 015 773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15 908 941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 MARITA VADSET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NORVALD TAFJORD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6260 Skodje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27 52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989 047 752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TAVA AS</a:t>
            </a:r>
          </a:p>
        </p:txBody>
      </p:sp>
    </p:spTree>
  </p:cSld>
  <p:clrMapOvr>
    <a:masterClrMapping xmlns:a="http://schemas.openxmlformats.org/drawingml/2006/main"/>
  </p:clrMapOvr>
</p:sld>
</file>