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7ada9fc7954d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7c8946d8384046"/>
  </p:sldMasterIdLst>
  <p:sldIdLst>
    <p:sldId xmlns:r="http://schemas.openxmlformats.org/officeDocument/2006/relationships" id="256" r:id="Re832136fbbbc4009"/>
    <p:sldId xmlns:r="http://schemas.openxmlformats.org/officeDocument/2006/relationships" id="257" r:id="R4635d3a199044701"/>
    <p:sldId xmlns:r="http://schemas.openxmlformats.org/officeDocument/2006/relationships" id="258" r:id="R5b99a8145e1f4b2c"/>
    <p:sldId xmlns:r="http://schemas.openxmlformats.org/officeDocument/2006/relationships" id="259" r:id="Rebe36382478b4c66"/>
    <p:sldId xmlns:r="http://schemas.openxmlformats.org/officeDocument/2006/relationships" id="260" r:id="R4fa250db2a714600"/>
    <p:sldId xmlns:r="http://schemas.openxmlformats.org/officeDocument/2006/relationships" id="261" r:id="Rceecfec332684b51"/>
    <p:sldId xmlns:r="http://schemas.openxmlformats.org/officeDocument/2006/relationships" id="262" r:id="R407ac41a63784f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7c8946d8384046" /><Relationship Type="http://schemas.openxmlformats.org/officeDocument/2006/relationships/slide" Target="/ppt/slides/slide1.xml" Id="Re832136fbbbc4009" /><Relationship Type="http://schemas.openxmlformats.org/officeDocument/2006/relationships/slide" Target="/ppt/slides/slide2.xml" Id="R4635d3a199044701" /><Relationship Type="http://schemas.openxmlformats.org/officeDocument/2006/relationships/slide" Target="/ppt/slides/slide3.xml" Id="R5b99a8145e1f4b2c" /><Relationship Type="http://schemas.openxmlformats.org/officeDocument/2006/relationships/slide" Target="/ppt/slides/slide4.xml" Id="Rebe36382478b4c66" /><Relationship Type="http://schemas.openxmlformats.org/officeDocument/2006/relationships/slide" Target="/ppt/slides/slide5.xml" Id="R4fa250db2a714600" /><Relationship Type="http://schemas.openxmlformats.org/officeDocument/2006/relationships/slide" Target="/ppt/slides/slide6.xml" Id="Rceecfec332684b51" /><Relationship Type="http://schemas.openxmlformats.org/officeDocument/2006/relationships/slide" Target="/ppt/slides/slide7.xml" Id="R407ac41a63784f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c8698150e94c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54643bd57f41ee" /><Relationship Type="http://schemas.openxmlformats.org/officeDocument/2006/relationships/theme" Target="/ppt/slideMasters/theme/theme1.xml" Id="R5bfbd401dc7a44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54643bd57f41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864a24541442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0ba8eb22104f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8e764ba7234e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ac41570df44b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a39bd4919b45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8d844fe9854c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d8c2b7f40049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MÅLSNES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MÅLSNES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MÅLSNES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MÅLSNES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MÅLSNES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MÅLSNES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685 250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−177 521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5 068 044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25 983 743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26 181 351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MÅLSNES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ODD MÅLSNES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MÅLSNES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Finnhaugveien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12 43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gom@link-signatur.no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989 043 196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MÅLSNES INVEST AS</a:t>
            </a:r>
          </a:p>
        </p:txBody>
      </p:sp>
    </p:spTree>
  </p:cSld>
  <p:clrMapOvr>
    <a:masterClrMapping xmlns:a="http://schemas.openxmlformats.org/drawingml/2006/main"/>
  </p:clrMapOvr>
</p:sld>
</file>