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da020beb0b41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726340ea5d431b"/>
  </p:sldMasterIdLst>
  <p:sldIdLst>
    <p:sldId xmlns:r="http://schemas.openxmlformats.org/officeDocument/2006/relationships" id="256" r:id="R9a2b839848094230"/>
    <p:sldId xmlns:r="http://schemas.openxmlformats.org/officeDocument/2006/relationships" id="257" r:id="R66a963fa0011405b"/>
    <p:sldId xmlns:r="http://schemas.openxmlformats.org/officeDocument/2006/relationships" id="258" r:id="Rbeb6d993d8b34f49"/>
    <p:sldId xmlns:r="http://schemas.openxmlformats.org/officeDocument/2006/relationships" id="259" r:id="R7b429e877ae34467"/>
    <p:sldId xmlns:r="http://schemas.openxmlformats.org/officeDocument/2006/relationships" id="260" r:id="R5438649b221f4b50"/>
    <p:sldId xmlns:r="http://schemas.openxmlformats.org/officeDocument/2006/relationships" id="261" r:id="R7ccef7f60bf54d76"/>
    <p:sldId xmlns:r="http://schemas.openxmlformats.org/officeDocument/2006/relationships" id="262" r:id="Re9d2603d0a3742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726340ea5d431b" /><Relationship Type="http://schemas.openxmlformats.org/officeDocument/2006/relationships/slide" Target="/ppt/slides/slide1.xml" Id="R9a2b839848094230" /><Relationship Type="http://schemas.openxmlformats.org/officeDocument/2006/relationships/slide" Target="/ppt/slides/slide2.xml" Id="R66a963fa0011405b" /><Relationship Type="http://schemas.openxmlformats.org/officeDocument/2006/relationships/slide" Target="/ppt/slides/slide3.xml" Id="Rbeb6d993d8b34f49" /><Relationship Type="http://schemas.openxmlformats.org/officeDocument/2006/relationships/slide" Target="/ppt/slides/slide4.xml" Id="R7b429e877ae34467" /><Relationship Type="http://schemas.openxmlformats.org/officeDocument/2006/relationships/slide" Target="/ppt/slides/slide5.xml" Id="R5438649b221f4b50" /><Relationship Type="http://schemas.openxmlformats.org/officeDocument/2006/relationships/slide" Target="/ppt/slides/slide6.xml" Id="R7ccef7f60bf54d76" /><Relationship Type="http://schemas.openxmlformats.org/officeDocument/2006/relationships/slide" Target="/ppt/slides/slide7.xml" Id="Re9d2603d0a3742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b94e448d6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85e39b3574e62" /><Relationship Type="http://schemas.openxmlformats.org/officeDocument/2006/relationships/theme" Target="/ppt/slideMasters/theme/theme1.xml" Id="Rdaf95760a1bb4d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85e39b357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bbc330f18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5cfad302c40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0f863b30845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59bddf11346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259cfd0b44f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772e2ca51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28620c0ba40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EJK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3 710 176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JOHANNE NAKKEN KARLSSON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STEFAN KARLSSON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Borgevegen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EJK HOLDING AS</a:t>
            </a:r>
          </a:p>
        </p:txBody>
      </p:sp>
    </p:spTree>
  </p:cSld>
  <p:clrMapOvr>
    <a:masterClrMapping xmlns:a="http://schemas.openxmlformats.org/drawingml/2006/main"/>
  </p:clrMapOvr>
</p:sld>
</file>