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6611c84e0646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f2a7829edb491e"/>
  </p:sldMasterIdLst>
  <p:sldIdLst>
    <p:sldId xmlns:r="http://schemas.openxmlformats.org/officeDocument/2006/relationships" id="256" r:id="R7c98f427ea254316"/>
    <p:sldId xmlns:r="http://schemas.openxmlformats.org/officeDocument/2006/relationships" id="257" r:id="R11dc52109c784563"/>
    <p:sldId xmlns:r="http://schemas.openxmlformats.org/officeDocument/2006/relationships" id="258" r:id="R5ba5df03c8994fd6"/>
    <p:sldId xmlns:r="http://schemas.openxmlformats.org/officeDocument/2006/relationships" id="259" r:id="Rfc7b4fa66f76489d"/>
    <p:sldId xmlns:r="http://schemas.openxmlformats.org/officeDocument/2006/relationships" id="260" r:id="R85824df870d84482"/>
    <p:sldId xmlns:r="http://schemas.openxmlformats.org/officeDocument/2006/relationships" id="261" r:id="R43dce91681564759"/>
    <p:sldId xmlns:r="http://schemas.openxmlformats.org/officeDocument/2006/relationships" id="262" r:id="R5e90f095022546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f2a7829edb491e" /><Relationship Type="http://schemas.openxmlformats.org/officeDocument/2006/relationships/slide" Target="/ppt/slides/slide1.xml" Id="R7c98f427ea254316" /><Relationship Type="http://schemas.openxmlformats.org/officeDocument/2006/relationships/slide" Target="/ppt/slides/slide2.xml" Id="R11dc52109c784563" /><Relationship Type="http://schemas.openxmlformats.org/officeDocument/2006/relationships/slide" Target="/ppt/slides/slide3.xml" Id="R5ba5df03c8994fd6" /><Relationship Type="http://schemas.openxmlformats.org/officeDocument/2006/relationships/slide" Target="/ppt/slides/slide4.xml" Id="Rfc7b4fa66f76489d" /><Relationship Type="http://schemas.openxmlformats.org/officeDocument/2006/relationships/slide" Target="/ppt/slides/slide5.xml" Id="R85824df870d84482" /><Relationship Type="http://schemas.openxmlformats.org/officeDocument/2006/relationships/slide" Target="/ppt/slides/slide6.xml" Id="R43dce91681564759" /><Relationship Type="http://schemas.openxmlformats.org/officeDocument/2006/relationships/slide" Target="/ppt/slides/slide7.xml" Id="R5e90f095022546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5a7631740a47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0c8fd72b042e9" /><Relationship Type="http://schemas.openxmlformats.org/officeDocument/2006/relationships/theme" Target="/ppt/slideMasters/theme/theme1.xml" Id="Rcc4a56decf154f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c0c8fd72b042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dbcbd395548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e844a91464d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5a09e946b41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1f3fff2e347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a16c40f1149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75c35f45247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35d5bfbd14e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SAINVI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SAINVI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SAINVI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SAINVI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SAINVI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SAINVI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646 617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2 170 836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2 776 892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SAINVI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KRISTENSEN GOMEZ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ELENA MARI GOMEZ NERLI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ISABEL GOMEZ GRIMSMO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SAINVI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Holmestrandsveien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989 037 676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SAINVI AS</a:t>
            </a:r>
          </a:p>
        </p:txBody>
      </p:sp>
    </p:spTree>
  </p:cSld>
  <p:clrMapOvr>
    <a:masterClrMapping xmlns:a="http://schemas.openxmlformats.org/drawingml/2006/main"/>
  </p:clrMapOvr>
</p:sld>
</file>