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f4fee6df4047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afe961625a4f52"/>
  </p:sldMasterIdLst>
  <p:sldIdLst>
    <p:sldId xmlns:r="http://schemas.openxmlformats.org/officeDocument/2006/relationships" id="256" r:id="Rbddc56a2363c4536"/>
    <p:sldId xmlns:r="http://schemas.openxmlformats.org/officeDocument/2006/relationships" id="257" r:id="R932a1bc0dae44f03"/>
    <p:sldId xmlns:r="http://schemas.openxmlformats.org/officeDocument/2006/relationships" id="258" r:id="R17f12305e1b1482c"/>
    <p:sldId xmlns:r="http://schemas.openxmlformats.org/officeDocument/2006/relationships" id="259" r:id="Re255097fb4c74483"/>
    <p:sldId xmlns:r="http://schemas.openxmlformats.org/officeDocument/2006/relationships" id="260" r:id="Rbc1447b30e474be0"/>
    <p:sldId xmlns:r="http://schemas.openxmlformats.org/officeDocument/2006/relationships" id="261" r:id="Rb54e06e94bd44722"/>
    <p:sldId xmlns:r="http://schemas.openxmlformats.org/officeDocument/2006/relationships" id="262" r:id="R0406bb0ce0ec45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afe961625a4f52" /><Relationship Type="http://schemas.openxmlformats.org/officeDocument/2006/relationships/slide" Target="/ppt/slides/slide1.xml" Id="Rbddc56a2363c4536" /><Relationship Type="http://schemas.openxmlformats.org/officeDocument/2006/relationships/slide" Target="/ppt/slides/slide2.xml" Id="R932a1bc0dae44f03" /><Relationship Type="http://schemas.openxmlformats.org/officeDocument/2006/relationships/slide" Target="/ppt/slides/slide3.xml" Id="R17f12305e1b1482c" /><Relationship Type="http://schemas.openxmlformats.org/officeDocument/2006/relationships/slide" Target="/ppt/slides/slide4.xml" Id="Re255097fb4c74483" /><Relationship Type="http://schemas.openxmlformats.org/officeDocument/2006/relationships/slide" Target="/ppt/slides/slide5.xml" Id="Rbc1447b30e474be0" /><Relationship Type="http://schemas.openxmlformats.org/officeDocument/2006/relationships/slide" Target="/ppt/slides/slide6.xml" Id="Rb54e06e94bd44722" /><Relationship Type="http://schemas.openxmlformats.org/officeDocument/2006/relationships/slide" Target="/ppt/slides/slide7.xml" Id="R0406bb0ce0ec45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06663c920a46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f4f7c520045b9" /><Relationship Type="http://schemas.openxmlformats.org/officeDocument/2006/relationships/theme" Target="/ppt/slideMasters/theme/theme1.xml" Id="R4c186bc7f35349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bf4f7c520045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85ccc1bfd42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3d1bd733240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ffb2af95d46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92ea7a60046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ed5bf56a240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e8d33fa5d4c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872027c9d4c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HANSNES INVEST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21 784 791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22 425 465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YNGVAR BRATLID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4841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ausland.bratlid@aub.no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989 032 690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