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f07ae3162846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e9e58b82944aaa"/>
  </p:sldMasterIdLst>
  <p:sldIdLst>
    <p:sldId xmlns:r="http://schemas.openxmlformats.org/officeDocument/2006/relationships" id="256" r:id="R81b5b7bde5e546d1"/>
    <p:sldId xmlns:r="http://schemas.openxmlformats.org/officeDocument/2006/relationships" id="257" r:id="R072a8fdb5424457f"/>
    <p:sldId xmlns:r="http://schemas.openxmlformats.org/officeDocument/2006/relationships" id="258" r:id="R536a868f161042e6"/>
    <p:sldId xmlns:r="http://schemas.openxmlformats.org/officeDocument/2006/relationships" id="259" r:id="R59a57a7e77eb4076"/>
    <p:sldId xmlns:r="http://schemas.openxmlformats.org/officeDocument/2006/relationships" id="260" r:id="Ra83d1531674a4cda"/>
    <p:sldId xmlns:r="http://schemas.openxmlformats.org/officeDocument/2006/relationships" id="261" r:id="R509e17a586ea4414"/>
    <p:sldId xmlns:r="http://schemas.openxmlformats.org/officeDocument/2006/relationships" id="262" r:id="R1b8dd78b89594c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e9e58b82944aaa" /><Relationship Type="http://schemas.openxmlformats.org/officeDocument/2006/relationships/slide" Target="/ppt/slides/slide1.xml" Id="R81b5b7bde5e546d1" /><Relationship Type="http://schemas.openxmlformats.org/officeDocument/2006/relationships/slide" Target="/ppt/slides/slide2.xml" Id="R072a8fdb5424457f" /><Relationship Type="http://schemas.openxmlformats.org/officeDocument/2006/relationships/slide" Target="/ppt/slides/slide3.xml" Id="R536a868f161042e6" /><Relationship Type="http://schemas.openxmlformats.org/officeDocument/2006/relationships/slide" Target="/ppt/slides/slide4.xml" Id="R59a57a7e77eb4076" /><Relationship Type="http://schemas.openxmlformats.org/officeDocument/2006/relationships/slide" Target="/ppt/slides/slide5.xml" Id="Ra83d1531674a4cda" /><Relationship Type="http://schemas.openxmlformats.org/officeDocument/2006/relationships/slide" Target="/ppt/slides/slide6.xml" Id="R509e17a586ea4414" /><Relationship Type="http://schemas.openxmlformats.org/officeDocument/2006/relationships/slide" Target="/ppt/slides/slide7.xml" Id="R1b8dd78b89594c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caef7f250d47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b4e52f56a432c" /><Relationship Type="http://schemas.openxmlformats.org/officeDocument/2006/relationships/theme" Target="/ppt/slideMasters/theme/theme1.xml" Id="Rf36aaf4058a442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9b4e52f56a43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319e2434247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abcf084e546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3424af8f449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a86ac06364f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6f39934df46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36a68c06847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491c9403c45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HOLMEIDE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HOLMEIDE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8 618 513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20 858 229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26 058 032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HOLMEIDE ANNE KRISTIN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HOLMEIDE ØYVIND MAGNE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Orionveien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989 032 577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