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97cf59bc54a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aac3b7cf74973"/>
  </p:sldMasterIdLst>
  <p:sldIdLst>
    <p:sldId xmlns:r="http://schemas.openxmlformats.org/officeDocument/2006/relationships" id="256" r:id="R658ab9a0e8374ef8"/>
    <p:sldId xmlns:r="http://schemas.openxmlformats.org/officeDocument/2006/relationships" id="257" r:id="R19e1fe08f9614fa6"/>
    <p:sldId xmlns:r="http://schemas.openxmlformats.org/officeDocument/2006/relationships" id="258" r:id="R2256615ccacc48a0"/>
    <p:sldId xmlns:r="http://schemas.openxmlformats.org/officeDocument/2006/relationships" id="259" r:id="R8462c5a5eec942a6"/>
    <p:sldId xmlns:r="http://schemas.openxmlformats.org/officeDocument/2006/relationships" id="260" r:id="R17a4eb812b674118"/>
    <p:sldId xmlns:r="http://schemas.openxmlformats.org/officeDocument/2006/relationships" id="261" r:id="R016b6bb2c7374c7d"/>
    <p:sldId xmlns:r="http://schemas.openxmlformats.org/officeDocument/2006/relationships" id="262" r:id="R319485fef65f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aac3b7cf74973" /><Relationship Type="http://schemas.openxmlformats.org/officeDocument/2006/relationships/slide" Target="/ppt/slides/slide1.xml" Id="R658ab9a0e8374ef8" /><Relationship Type="http://schemas.openxmlformats.org/officeDocument/2006/relationships/slide" Target="/ppt/slides/slide2.xml" Id="R19e1fe08f9614fa6" /><Relationship Type="http://schemas.openxmlformats.org/officeDocument/2006/relationships/slide" Target="/ppt/slides/slide3.xml" Id="R2256615ccacc48a0" /><Relationship Type="http://schemas.openxmlformats.org/officeDocument/2006/relationships/slide" Target="/ppt/slides/slide4.xml" Id="R8462c5a5eec942a6" /><Relationship Type="http://schemas.openxmlformats.org/officeDocument/2006/relationships/slide" Target="/ppt/slides/slide5.xml" Id="R17a4eb812b674118" /><Relationship Type="http://schemas.openxmlformats.org/officeDocument/2006/relationships/slide" Target="/ppt/slides/slide6.xml" Id="R016b6bb2c7374c7d" /><Relationship Type="http://schemas.openxmlformats.org/officeDocument/2006/relationships/slide" Target="/ppt/slides/slide7.xml" Id="R319485fef65f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0927fede2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da11240ce4091" /><Relationship Type="http://schemas.openxmlformats.org/officeDocument/2006/relationships/theme" Target="/ppt/slideMasters/theme/theme1.xml" Id="R3420b970e744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da11240ce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0836ce3b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82cc5f88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beff2ef18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f3792f6e4e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772b27048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315628e17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4f2cc4640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35 840 989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423 862 937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474 948 806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BRAATHEN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BRAATHEN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Braathen Eiendom Forvaltning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 HOLDING AS</a:t>
            </a:r>
          </a:p>
        </p:txBody>
      </p:sp>
    </p:spTree>
  </p:cSld>
  <p:clrMapOvr>
    <a:masterClrMapping xmlns:a="http://schemas.openxmlformats.org/drawingml/2006/main"/>
  </p:clrMapOvr>
</p:sld>
</file>