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de7aed2e4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d3739687440a7"/>
  </p:sldMasterIdLst>
  <p:sldIdLst>
    <p:sldId xmlns:r="http://schemas.openxmlformats.org/officeDocument/2006/relationships" id="256" r:id="R888ea7197cab4ecd"/>
    <p:sldId xmlns:r="http://schemas.openxmlformats.org/officeDocument/2006/relationships" id="257" r:id="Rfae1c5bebd524b41"/>
    <p:sldId xmlns:r="http://schemas.openxmlformats.org/officeDocument/2006/relationships" id="258" r:id="R5732c85c6af34a72"/>
    <p:sldId xmlns:r="http://schemas.openxmlformats.org/officeDocument/2006/relationships" id="259" r:id="Rce34fa7c29084195"/>
    <p:sldId xmlns:r="http://schemas.openxmlformats.org/officeDocument/2006/relationships" id="260" r:id="R8f5eae96f75b4360"/>
    <p:sldId xmlns:r="http://schemas.openxmlformats.org/officeDocument/2006/relationships" id="261" r:id="R0c951ac5675147a0"/>
    <p:sldId xmlns:r="http://schemas.openxmlformats.org/officeDocument/2006/relationships" id="262" r:id="R47530a2f449844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d3739687440a7" /><Relationship Type="http://schemas.openxmlformats.org/officeDocument/2006/relationships/slide" Target="/ppt/slides/slide1.xml" Id="R888ea7197cab4ecd" /><Relationship Type="http://schemas.openxmlformats.org/officeDocument/2006/relationships/slide" Target="/ppt/slides/slide2.xml" Id="Rfae1c5bebd524b41" /><Relationship Type="http://schemas.openxmlformats.org/officeDocument/2006/relationships/slide" Target="/ppt/slides/slide3.xml" Id="R5732c85c6af34a72" /><Relationship Type="http://schemas.openxmlformats.org/officeDocument/2006/relationships/slide" Target="/ppt/slides/slide4.xml" Id="Rce34fa7c29084195" /><Relationship Type="http://schemas.openxmlformats.org/officeDocument/2006/relationships/slide" Target="/ppt/slides/slide5.xml" Id="R8f5eae96f75b4360" /><Relationship Type="http://schemas.openxmlformats.org/officeDocument/2006/relationships/slide" Target="/ppt/slides/slide6.xml" Id="R0c951ac5675147a0" /><Relationship Type="http://schemas.openxmlformats.org/officeDocument/2006/relationships/slide" Target="/ppt/slides/slide7.xml" Id="R47530a2f449844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e647c6c26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3ad98fa284d8a" /><Relationship Type="http://schemas.openxmlformats.org/officeDocument/2006/relationships/theme" Target="/ppt/slideMasters/theme/theme1.xml" Id="R99f4f98a4d62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3ad98fa284d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5c4819381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9cfd4f7c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fd05bc468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eadf4dd32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d27ecf936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dc92671fc45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539319ace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33 028 253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416 901 252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419 194 832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Braathen Eiendom Forvaltning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