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0a12e95f1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b8552704d4a78"/>
  </p:sldMasterIdLst>
  <p:sldIdLst>
    <p:sldId xmlns:r="http://schemas.openxmlformats.org/officeDocument/2006/relationships" id="256" r:id="Rc8e852ad0adf48d6"/>
    <p:sldId xmlns:r="http://schemas.openxmlformats.org/officeDocument/2006/relationships" id="257" r:id="Rcfcae2411cf34a4a"/>
    <p:sldId xmlns:r="http://schemas.openxmlformats.org/officeDocument/2006/relationships" id="258" r:id="R66bc9a0d72154bc5"/>
    <p:sldId xmlns:r="http://schemas.openxmlformats.org/officeDocument/2006/relationships" id="259" r:id="Rf9f00cda4862430a"/>
    <p:sldId xmlns:r="http://schemas.openxmlformats.org/officeDocument/2006/relationships" id="260" r:id="R3d02faee073d4df5"/>
    <p:sldId xmlns:r="http://schemas.openxmlformats.org/officeDocument/2006/relationships" id="261" r:id="Rae5b2a82a6714499"/>
    <p:sldId xmlns:r="http://schemas.openxmlformats.org/officeDocument/2006/relationships" id="262" r:id="Reed0016145a5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b8552704d4a78" /><Relationship Type="http://schemas.openxmlformats.org/officeDocument/2006/relationships/slide" Target="/ppt/slides/slide1.xml" Id="Rc8e852ad0adf48d6" /><Relationship Type="http://schemas.openxmlformats.org/officeDocument/2006/relationships/slide" Target="/ppt/slides/slide2.xml" Id="Rcfcae2411cf34a4a" /><Relationship Type="http://schemas.openxmlformats.org/officeDocument/2006/relationships/slide" Target="/ppt/slides/slide3.xml" Id="R66bc9a0d72154bc5" /><Relationship Type="http://schemas.openxmlformats.org/officeDocument/2006/relationships/slide" Target="/ppt/slides/slide4.xml" Id="Rf9f00cda4862430a" /><Relationship Type="http://schemas.openxmlformats.org/officeDocument/2006/relationships/slide" Target="/ppt/slides/slide5.xml" Id="R3d02faee073d4df5" /><Relationship Type="http://schemas.openxmlformats.org/officeDocument/2006/relationships/slide" Target="/ppt/slides/slide6.xml" Id="Rae5b2a82a6714499" /><Relationship Type="http://schemas.openxmlformats.org/officeDocument/2006/relationships/slide" Target="/ppt/slides/slide7.xml" Id="Reed0016145a5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4742841f6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ebb5f319d4d63" /><Relationship Type="http://schemas.openxmlformats.org/officeDocument/2006/relationships/theme" Target="/ppt/slideMasters/theme/theme1.xml" Id="R24ae00cb6651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ebb5f319d4d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92cc66e89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fbdb5c319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a884cf90a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9533afb27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45564f81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60087ba564f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4538d6ef4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EMSI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10 563 349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10 620 408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VEDVIK ARNE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EMSI AS</a:t>
            </a:r>
          </a:p>
        </p:txBody>
      </p:sp>
    </p:spTree>
  </p:cSld>
  <p:clrMapOvr>
    <a:masterClrMapping xmlns:a="http://schemas.openxmlformats.org/drawingml/2006/main"/>
  </p:clrMapOvr>
</p:sld>
</file>