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54cec765b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6541f9c2b4bb4"/>
  </p:sldMasterIdLst>
  <p:sldIdLst>
    <p:sldId xmlns:r="http://schemas.openxmlformats.org/officeDocument/2006/relationships" id="256" r:id="Rdb0a2e2a0793454f"/>
    <p:sldId xmlns:r="http://schemas.openxmlformats.org/officeDocument/2006/relationships" id="257" r:id="Rb419bd4f77704ee3"/>
    <p:sldId xmlns:r="http://schemas.openxmlformats.org/officeDocument/2006/relationships" id="258" r:id="Ra55595d4c9aa4696"/>
    <p:sldId xmlns:r="http://schemas.openxmlformats.org/officeDocument/2006/relationships" id="259" r:id="Re8af9a986f1b47af"/>
    <p:sldId xmlns:r="http://schemas.openxmlformats.org/officeDocument/2006/relationships" id="260" r:id="Re1bbb3b2e467482a"/>
    <p:sldId xmlns:r="http://schemas.openxmlformats.org/officeDocument/2006/relationships" id="261" r:id="Rd62937350779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6541f9c2b4bb4" /><Relationship Type="http://schemas.openxmlformats.org/officeDocument/2006/relationships/slide" Target="/ppt/slides/slide1.xml" Id="Rdb0a2e2a0793454f" /><Relationship Type="http://schemas.openxmlformats.org/officeDocument/2006/relationships/slide" Target="/ppt/slides/slide2.xml" Id="Rb419bd4f77704ee3" /><Relationship Type="http://schemas.openxmlformats.org/officeDocument/2006/relationships/slide" Target="/ppt/slides/slide3.xml" Id="Ra55595d4c9aa4696" /><Relationship Type="http://schemas.openxmlformats.org/officeDocument/2006/relationships/slide" Target="/ppt/slides/slide4.xml" Id="Re8af9a986f1b47af" /><Relationship Type="http://schemas.openxmlformats.org/officeDocument/2006/relationships/slide" Target="/ppt/slides/slide5.xml" Id="Re1bbb3b2e467482a" /><Relationship Type="http://schemas.openxmlformats.org/officeDocument/2006/relationships/slide" Target="/ppt/slides/slide6.xml" Id="Rd62937350779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257a395e243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ebb7d2d0a4271" /><Relationship Type="http://schemas.openxmlformats.org/officeDocument/2006/relationships/theme" Target="/ppt/slideMasters/theme/theme1.xml" Id="R9642be775b48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ebb7d2d0a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6fc23e0e348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94f7ce5bf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582fa240743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6481fe166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0250449f048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89fbeffc0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