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ddb9def3d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060757da04a34"/>
  </p:sldMasterIdLst>
  <p:sldIdLst>
    <p:sldId xmlns:r="http://schemas.openxmlformats.org/officeDocument/2006/relationships" id="256" r:id="R2041ec6f2715439c"/>
    <p:sldId xmlns:r="http://schemas.openxmlformats.org/officeDocument/2006/relationships" id="257" r:id="Rffb1452d73c8441e"/>
    <p:sldId xmlns:r="http://schemas.openxmlformats.org/officeDocument/2006/relationships" id="258" r:id="R78a50d38d77d47c7"/>
    <p:sldId xmlns:r="http://schemas.openxmlformats.org/officeDocument/2006/relationships" id="259" r:id="R0d240d4c821a4049"/>
    <p:sldId xmlns:r="http://schemas.openxmlformats.org/officeDocument/2006/relationships" id="260" r:id="R5151b9c9fb2f4b84"/>
    <p:sldId xmlns:r="http://schemas.openxmlformats.org/officeDocument/2006/relationships" id="261" r:id="Rdacba73721a14ae5"/>
    <p:sldId xmlns:r="http://schemas.openxmlformats.org/officeDocument/2006/relationships" id="262" r:id="Ra05d72c2d704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060757da04a34" /><Relationship Type="http://schemas.openxmlformats.org/officeDocument/2006/relationships/slide" Target="/ppt/slides/slide1.xml" Id="R2041ec6f2715439c" /><Relationship Type="http://schemas.openxmlformats.org/officeDocument/2006/relationships/slide" Target="/ppt/slides/slide2.xml" Id="Rffb1452d73c8441e" /><Relationship Type="http://schemas.openxmlformats.org/officeDocument/2006/relationships/slide" Target="/ppt/slides/slide3.xml" Id="R78a50d38d77d47c7" /><Relationship Type="http://schemas.openxmlformats.org/officeDocument/2006/relationships/slide" Target="/ppt/slides/slide4.xml" Id="R0d240d4c821a4049" /><Relationship Type="http://schemas.openxmlformats.org/officeDocument/2006/relationships/slide" Target="/ppt/slides/slide5.xml" Id="R5151b9c9fb2f4b84" /><Relationship Type="http://schemas.openxmlformats.org/officeDocument/2006/relationships/slide" Target="/ppt/slides/slide6.xml" Id="Rdacba73721a14ae5" /><Relationship Type="http://schemas.openxmlformats.org/officeDocument/2006/relationships/slide" Target="/ppt/slides/slide7.xml" Id="Ra05d72c2d704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3bb981b02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3a0322fb4a53" /><Relationship Type="http://schemas.openxmlformats.org/officeDocument/2006/relationships/theme" Target="/ppt/slideMasters/theme/theme1.xml" Id="R0c2405cd5bc2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e3a0322fb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0c513ff5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6263faa1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2e3c3075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59eee186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730b4790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3fb8003c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bee2a55f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