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c1c2d3ee24d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aa04cfc0c3423f"/>
  </p:sldMasterIdLst>
  <p:sldIdLst>
    <p:sldId xmlns:r="http://schemas.openxmlformats.org/officeDocument/2006/relationships" id="256" r:id="Rf4d7b18ff7c549ab"/>
    <p:sldId xmlns:r="http://schemas.openxmlformats.org/officeDocument/2006/relationships" id="257" r:id="R15c0ca8ade4746bd"/>
    <p:sldId xmlns:r="http://schemas.openxmlformats.org/officeDocument/2006/relationships" id="258" r:id="R7feaea2f080747b1"/>
    <p:sldId xmlns:r="http://schemas.openxmlformats.org/officeDocument/2006/relationships" id="259" r:id="Ra17789b7a6394582"/>
    <p:sldId xmlns:r="http://schemas.openxmlformats.org/officeDocument/2006/relationships" id="260" r:id="Rbe1f6a1cd5d543eb"/>
    <p:sldId xmlns:r="http://schemas.openxmlformats.org/officeDocument/2006/relationships" id="261" r:id="Reb17206731b24a1e"/>
    <p:sldId xmlns:r="http://schemas.openxmlformats.org/officeDocument/2006/relationships" id="262" r:id="R0a0a6a7587fe48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a04cfc0c3423f" /><Relationship Type="http://schemas.openxmlformats.org/officeDocument/2006/relationships/slide" Target="/ppt/slides/slide1.xml" Id="Rf4d7b18ff7c549ab" /><Relationship Type="http://schemas.openxmlformats.org/officeDocument/2006/relationships/slide" Target="/ppt/slides/slide2.xml" Id="R15c0ca8ade4746bd" /><Relationship Type="http://schemas.openxmlformats.org/officeDocument/2006/relationships/slide" Target="/ppt/slides/slide3.xml" Id="R7feaea2f080747b1" /><Relationship Type="http://schemas.openxmlformats.org/officeDocument/2006/relationships/slide" Target="/ppt/slides/slide4.xml" Id="Ra17789b7a6394582" /><Relationship Type="http://schemas.openxmlformats.org/officeDocument/2006/relationships/slide" Target="/ppt/slides/slide5.xml" Id="Rbe1f6a1cd5d543eb" /><Relationship Type="http://schemas.openxmlformats.org/officeDocument/2006/relationships/slide" Target="/ppt/slides/slide6.xml" Id="Reb17206731b24a1e" /><Relationship Type="http://schemas.openxmlformats.org/officeDocument/2006/relationships/slide" Target="/ppt/slides/slide7.xml" Id="R0a0a6a7587fe48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bc7f4d5ad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e6799c3094d8d" /><Relationship Type="http://schemas.openxmlformats.org/officeDocument/2006/relationships/theme" Target="/ppt/slideMasters/theme/theme1.xml" Id="Rf2925dbe543844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e6799c3094d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587a8cc9b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030c279b6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b7b59dcae4e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1e778ddb9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ca80bb5934f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035bed85245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ba8d46bf7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3 069 432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3 097 544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RESHAM SINGH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HARPRIT UPPAL SINGH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PARMJIT KAUR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SUNPRIT UPPAL SINGH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Welding Olsens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28 58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989 024 817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 AS</a:t>
            </a:r>
          </a:p>
        </p:txBody>
      </p:sp>
    </p:spTree>
  </p:cSld>
  <p:clrMapOvr>
    <a:masterClrMapping xmlns:a="http://schemas.openxmlformats.org/drawingml/2006/main"/>
  </p:clrMapOvr>
</p:sld>
</file>