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72f82c70a94c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8ce3d15e904375"/>
  </p:sldMasterIdLst>
  <p:sldIdLst>
    <p:sldId xmlns:r="http://schemas.openxmlformats.org/officeDocument/2006/relationships" id="256" r:id="R1dd495ff163f4857"/>
    <p:sldId xmlns:r="http://schemas.openxmlformats.org/officeDocument/2006/relationships" id="257" r:id="R7e52bb333eee45f0"/>
    <p:sldId xmlns:r="http://schemas.openxmlformats.org/officeDocument/2006/relationships" id="258" r:id="R8c1b4c49c3db4c4a"/>
    <p:sldId xmlns:r="http://schemas.openxmlformats.org/officeDocument/2006/relationships" id="259" r:id="R854bc0efd9a04236"/>
    <p:sldId xmlns:r="http://schemas.openxmlformats.org/officeDocument/2006/relationships" id="260" r:id="Rd716dac9e0f646be"/>
    <p:sldId xmlns:r="http://schemas.openxmlformats.org/officeDocument/2006/relationships" id="261" r:id="R12a102fd7eb1484e"/>
    <p:sldId xmlns:r="http://schemas.openxmlformats.org/officeDocument/2006/relationships" id="262" r:id="R0b8a4aa8bd5443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8ce3d15e904375" /><Relationship Type="http://schemas.openxmlformats.org/officeDocument/2006/relationships/slide" Target="/ppt/slides/slide1.xml" Id="R1dd495ff163f4857" /><Relationship Type="http://schemas.openxmlformats.org/officeDocument/2006/relationships/slide" Target="/ppt/slides/slide2.xml" Id="R7e52bb333eee45f0" /><Relationship Type="http://schemas.openxmlformats.org/officeDocument/2006/relationships/slide" Target="/ppt/slides/slide3.xml" Id="R8c1b4c49c3db4c4a" /><Relationship Type="http://schemas.openxmlformats.org/officeDocument/2006/relationships/slide" Target="/ppt/slides/slide4.xml" Id="R854bc0efd9a04236" /><Relationship Type="http://schemas.openxmlformats.org/officeDocument/2006/relationships/slide" Target="/ppt/slides/slide5.xml" Id="Rd716dac9e0f646be" /><Relationship Type="http://schemas.openxmlformats.org/officeDocument/2006/relationships/slide" Target="/ppt/slides/slide6.xml" Id="R12a102fd7eb1484e" /><Relationship Type="http://schemas.openxmlformats.org/officeDocument/2006/relationships/slide" Target="/ppt/slides/slide7.xml" Id="R0b8a4aa8bd5443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cd6e0fa9f64b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979641c924ef3" /><Relationship Type="http://schemas.openxmlformats.org/officeDocument/2006/relationships/theme" Target="/ppt/slideMasters/theme/theme1.xml" Id="Rdbf6b5218c9c41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3979641c924e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039e24969a46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ab16b05fc646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65655c596648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b1aadc40ba4f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5d0c8470c042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42a6eb2ec4d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94da85564a4f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JAN KJELL RUGTVEDT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KJELL RUGTVEDT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KJELL RUGTVEDT HOLDING AS ble etablert [år] og holder til i Stathelle.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KJELL RUGTVEDT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KJELL RUGTVEDT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KJELL RUGTVEDT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−69 768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1 426 042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16 419 203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17 294 188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KJELL RUGTVEDT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KJELL RUGTVEDT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KJELL RUGTVEDT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Skolegata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3960 Stathelle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989 023 292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KJELL RUGTVEDT HOLDING AS</a:t>
            </a:r>
          </a:p>
        </p:txBody>
      </p:sp>
    </p:spTree>
  </p:cSld>
  <p:clrMapOvr>
    <a:masterClrMapping xmlns:a="http://schemas.openxmlformats.org/drawingml/2006/main"/>
  </p:clrMapOvr>
</p:sld>
</file>