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c1cd68b95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24b4251e8c4960"/>
  </p:sldMasterIdLst>
  <p:sldIdLst>
    <p:sldId xmlns:r="http://schemas.openxmlformats.org/officeDocument/2006/relationships" id="256" r:id="R2671e680c856459a"/>
    <p:sldId xmlns:r="http://schemas.openxmlformats.org/officeDocument/2006/relationships" id="257" r:id="R4687a81f884b46ca"/>
    <p:sldId xmlns:r="http://schemas.openxmlformats.org/officeDocument/2006/relationships" id="258" r:id="Rb8fb6b6c021b488f"/>
    <p:sldId xmlns:r="http://schemas.openxmlformats.org/officeDocument/2006/relationships" id="259" r:id="R025f3430653a41a0"/>
    <p:sldId xmlns:r="http://schemas.openxmlformats.org/officeDocument/2006/relationships" id="260" r:id="Ra4e3b66941d845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4b4251e8c4960" /><Relationship Type="http://schemas.openxmlformats.org/officeDocument/2006/relationships/slide" Target="/ppt/slides/slide1.xml" Id="R2671e680c856459a" /><Relationship Type="http://schemas.openxmlformats.org/officeDocument/2006/relationships/slide" Target="/ppt/slides/slide2.xml" Id="R4687a81f884b46ca" /><Relationship Type="http://schemas.openxmlformats.org/officeDocument/2006/relationships/slide" Target="/ppt/slides/slide3.xml" Id="Rb8fb6b6c021b488f" /><Relationship Type="http://schemas.openxmlformats.org/officeDocument/2006/relationships/slide" Target="/ppt/slides/slide4.xml" Id="R025f3430653a41a0" /><Relationship Type="http://schemas.openxmlformats.org/officeDocument/2006/relationships/slide" Target="/ppt/slides/slide5.xml" Id="Ra4e3b66941d845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1d297662954c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f7f8858f341ef" /><Relationship Type="http://schemas.openxmlformats.org/officeDocument/2006/relationships/theme" Target="/ppt/slideMasters/theme/theme1.xml" Id="Rcf86b7faa19f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bf7f8858f3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1d15edfdc46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81366941b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01883ffb140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50b6d94a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2ef31d3c642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