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4f4027602a49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48da03b5424982"/>
  </p:sldMasterIdLst>
  <p:sldIdLst>
    <p:sldId xmlns:r="http://schemas.openxmlformats.org/officeDocument/2006/relationships" id="256" r:id="Rd18f6543a32f428c"/>
    <p:sldId xmlns:r="http://schemas.openxmlformats.org/officeDocument/2006/relationships" id="257" r:id="R3cf665f6a32649a8"/>
    <p:sldId xmlns:r="http://schemas.openxmlformats.org/officeDocument/2006/relationships" id="258" r:id="R1c40ab96c67f4a58"/>
    <p:sldId xmlns:r="http://schemas.openxmlformats.org/officeDocument/2006/relationships" id="259" r:id="Rcb92362d1e1f40af"/>
    <p:sldId xmlns:r="http://schemas.openxmlformats.org/officeDocument/2006/relationships" id="260" r:id="R0da4c9886566406a"/>
    <p:sldId xmlns:r="http://schemas.openxmlformats.org/officeDocument/2006/relationships" id="261" r:id="R009af60bce9d4270"/>
    <p:sldId xmlns:r="http://schemas.openxmlformats.org/officeDocument/2006/relationships" id="262" r:id="R65268468e6d1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8da03b5424982" /><Relationship Type="http://schemas.openxmlformats.org/officeDocument/2006/relationships/slide" Target="/ppt/slides/slide1.xml" Id="Rd18f6543a32f428c" /><Relationship Type="http://schemas.openxmlformats.org/officeDocument/2006/relationships/slide" Target="/ppt/slides/slide2.xml" Id="R3cf665f6a32649a8" /><Relationship Type="http://schemas.openxmlformats.org/officeDocument/2006/relationships/slide" Target="/ppt/slides/slide3.xml" Id="R1c40ab96c67f4a58" /><Relationship Type="http://schemas.openxmlformats.org/officeDocument/2006/relationships/slide" Target="/ppt/slides/slide4.xml" Id="Rcb92362d1e1f40af" /><Relationship Type="http://schemas.openxmlformats.org/officeDocument/2006/relationships/slide" Target="/ppt/slides/slide5.xml" Id="R0da4c9886566406a" /><Relationship Type="http://schemas.openxmlformats.org/officeDocument/2006/relationships/slide" Target="/ppt/slides/slide6.xml" Id="R009af60bce9d4270" /><Relationship Type="http://schemas.openxmlformats.org/officeDocument/2006/relationships/slide" Target="/ppt/slides/slide7.xml" Id="R65268468e6d1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e2203343646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a5fa4c39543b8" /><Relationship Type="http://schemas.openxmlformats.org/officeDocument/2006/relationships/theme" Target="/ppt/slideMasters/theme/theme1.xml" Id="Rf380bc90465f45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ea5fa4c39543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f4e17e81b4a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60ec1073e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80d0a6655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67ce781c5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26e2c87d34d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95fae972a41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473326b2d4b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TAURO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TAURO INVEST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4 340 413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42 010 631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42 352 084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ØYSTEIN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DAVID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HENRIK MALCOLM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PETTER BJERKE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Falch, Flintveien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1785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989 015 168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TAURO INVEST AS</a:t>
            </a:r>
          </a:p>
        </p:txBody>
      </p:sp>
    </p:spTree>
  </p:cSld>
  <p:clrMapOvr>
    <a:masterClrMapping xmlns:a="http://schemas.openxmlformats.org/drawingml/2006/main"/>
  </p:clrMapOvr>
</p:sld>
</file>