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d8f2ed14c748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61848e44974294"/>
  </p:sldMasterIdLst>
  <p:sldIdLst>
    <p:sldId xmlns:r="http://schemas.openxmlformats.org/officeDocument/2006/relationships" id="256" r:id="R48d6a338db2d4a4e"/>
    <p:sldId xmlns:r="http://schemas.openxmlformats.org/officeDocument/2006/relationships" id="257" r:id="R2531f6bd6f6b4ab0"/>
    <p:sldId xmlns:r="http://schemas.openxmlformats.org/officeDocument/2006/relationships" id="258" r:id="R97e0b255a25d40f0"/>
    <p:sldId xmlns:r="http://schemas.openxmlformats.org/officeDocument/2006/relationships" id="259" r:id="R7212f8893017421b"/>
    <p:sldId xmlns:r="http://schemas.openxmlformats.org/officeDocument/2006/relationships" id="260" r:id="R5a91fefab65d454a"/>
    <p:sldId xmlns:r="http://schemas.openxmlformats.org/officeDocument/2006/relationships" id="261" r:id="R64bf6e30fc31445f"/>
    <p:sldId xmlns:r="http://schemas.openxmlformats.org/officeDocument/2006/relationships" id="262" r:id="R44a55499cf154b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1848e44974294" /><Relationship Type="http://schemas.openxmlformats.org/officeDocument/2006/relationships/slide" Target="/ppt/slides/slide1.xml" Id="R48d6a338db2d4a4e" /><Relationship Type="http://schemas.openxmlformats.org/officeDocument/2006/relationships/slide" Target="/ppt/slides/slide2.xml" Id="R2531f6bd6f6b4ab0" /><Relationship Type="http://schemas.openxmlformats.org/officeDocument/2006/relationships/slide" Target="/ppt/slides/slide3.xml" Id="R97e0b255a25d40f0" /><Relationship Type="http://schemas.openxmlformats.org/officeDocument/2006/relationships/slide" Target="/ppt/slides/slide4.xml" Id="R7212f8893017421b" /><Relationship Type="http://schemas.openxmlformats.org/officeDocument/2006/relationships/slide" Target="/ppt/slides/slide5.xml" Id="R5a91fefab65d454a" /><Relationship Type="http://schemas.openxmlformats.org/officeDocument/2006/relationships/slide" Target="/ppt/slides/slide6.xml" Id="R64bf6e30fc31445f" /><Relationship Type="http://schemas.openxmlformats.org/officeDocument/2006/relationships/slide" Target="/ppt/slides/slide7.xml" Id="R44a55499cf154b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f033ad0a349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7d1bd26c54809" /><Relationship Type="http://schemas.openxmlformats.org/officeDocument/2006/relationships/theme" Target="/ppt/slideMasters/theme/theme1.xml" Id="Reb117aa53e8643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7d1bd26c5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aa961d36e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2d7cd53c7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3d947348842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bf63174bc4d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f37b963e8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62a0587cb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09ecde3cc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DANARI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DANARI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13 029 575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VEGARD LAURITZEN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Strengsdalveien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80 10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DANARI AS</a:t>
            </a:r>
          </a:p>
        </p:txBody>
      </p:sp>
    </p:spTree>
  </p:cSld>
  <p:clrMapOvr>
    <a:masterClrMapping xmlns:a="http://schemas.openxmlformats.org/drawingml/2006/main"/>
  </p:clrMapOvr>
</p:sld>
</file>