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f0c02d232a7492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c998e36a9f4d9c"/>
  </p:sldMasterIdLst>
  <p:sldIdLst>
    <p:sldId xmlns:r="http://schemas.openxmlformats.org/officeDocument/2006/relationships" id="256" r:id="R27344dd3c14d4d09"/>
    <p:sldId xmlns:r="http://schemas.openxmlformats.org/officeDocument/2006/relationships" id="257" r:id="R5c167063b93941e1"/>
    <p:sldId xmlns:r="http://schemas.openxmlformats.org/officeDocument/2006/relationships" id="258" r:id="Re75890c07eaa464a"/>
    <p:sldId xmlns:r="http://schemas.openxmlformats.org/officeDocument/2006/relationships" id="259" r:id="R5c199e74fa034bc2"/>
    <p:sldId xmlns:r="http://schemas.openxmlformats.org/officeDocument/2006/relationships" id="260" r:id="Rc3a11339ed904a49"/>
    <p:sldId xmlns:r="http://schemas.openxmlformats.org/officeDocument/2006/relationships" id="261" r:id="Rd983a8bcc2bc461e"/>
    <p:sldId xmlns:r="http://schemas.openxmlformats.org/officeDocument/2006/relationships" id="262" r:id="R21e025f4d56142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c998e36a9f4d9c" /><Relationship Type="http://schemas.openxmlformats.org/officeDocument/2006/relationships/slide" Target="/ppt/slides/slide1.xml" Id="R27344dd3c14d4d09" /><Relationship Type="http://schemas.openxmlformats.org/officeDocument/2006/relationships/slide" Target="/ppt/slides/slide2.xml" Id="R5c167063b93941e1" /><Relationship Type="http://schemas.openxmlformats.org/officeDocument/2006/relationships/slide" Target="/ppt/slides/slide3.xml" Id="Re75890c07eaa464a" /><Relationship Type="http://schemas.openxmlformats.org/officeDocument/2006/relationships/slide" Target="/ppt/slides/slide4.xml" Id="R5c199e74fa034bc2" /><Relationship Type="http://schemas.openxmlformats.org/officeDocument/2006/relationships/slide" Target="/ppt/slides/slide5.xml" Id="Rc3a11339ed904a49" /><Relationship Type="http://schemas.openxmlformats.org/officeDocument/2006/relationships/slide" Target="/ppt/slides/slide6.xml" Id="Rd983a8bcc2bc461e" /><Relationship Type="http://schemas.openxmlformats.org/officeDocument/2006/relationships/slide" Target="/ppt/slides/slide7.xml" Id="R21e025f4d56142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c94bac62f43e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938367a004d31" /><Relationship Type="http://schemas.openxmlformats.org/officeDocument/2006/relationships/theme" Target="/ppt/slideMasters/theme/theme1.xml" Id="R7c9174d5028c45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4938367a004d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090b8b7af46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b22301e5ed46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a3b2d4fec643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51ebeb92c46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1a81362ac461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5b14f73cb4d1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32fb8f2014c1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EMLA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EMLA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220 619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13 284 325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13 348 978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ELLEN METTE LAURITZEN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 terrasse 21D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31 13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989 014 900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EMLA AS</a:t>
            </a:r>
          </a:p>
        </p:txBody>
      </p:sp>
    </p:spTree>
  </p:cSld>
  <p:clrMapOvr>
    <a:masterClrMapping xmlns:a="http://schemas.openxmlformats.org/drawingml/2006/main"/>
  </p:clrMapOvr>
</p:sld>
</file>