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e63710a867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8080e400e4bd8"/>
  </p:sldMasterIdLst>
  <p:sldIdLst>
    <p:sldId xmlns:r="http://schemas.openxmlformats.org/officeDocument/2006/relationships" id="256" r:id="Rbf33917150614070"/>
    <p:sldId xmlns:r="http://schemas.openxmlformats.org/officeDocument/2006/relationships" id="257" r:id="R65c66839d26644af"/>
    <p:sldId xmlns:r="http://schemas.openxmlformats.org/officeDocument/2006/relationships" id="258" r:id="R8cd01958571e4077"/>
    <p:sldId xmlns:r="http://schemas.openxmlformats.org/officeDocument/2006/relationships" id="259" r:id="Rd86dddaa51b74f5b"/>
    <p:sldId xmlns:r="http://schemas.openxmlformats.org/officeDocument/2006/relationships" id="260" r:id="R5466abfb11e54f98"/>
    <p:sldId xmlns:r="http://schemas.openxmlformats.org/officeDocument/2006/relationships" id="261" r:id="Rae7c93926a694c74"/>
    <p:sldId xmlns:r="http://schemas.openxmlformats.org/officeDocument/2006/relationships" id="262" r:id="R2a4478a8192e42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8080e400e4bd8" /><Relationship Type="http://schemas.openxmlformats.org/officeDocument/2006/relationships/slide" Target="/ppt/slides/slide1.xml" Id="Rbf33917150614070" /><Relationship Type="http://schemas.openxmlformats.org/officeDocument/2006/relationships/slide" Target="/ppt/slides/slide2.xml" Id="R65c66839d26644af" /><Relationship Type="http://schemas.openxmlformats.org/officeDocument/2006/relationships/slide" Target="/ppt/slides/slide3.xml" Id="R8cd01958571e4077" /><Relationship Type="http://schemas.openxmlformats.org/officeDocument/2006/relationships/slide" Target="/ppt/slides/slide4.xml" Id="Rd86dddaa51b74f5b" /><Relationship Type="http://schemas.openxmlformats.org/officeDocument/2006/relationships/slide" Target="/ppt/slides/slide5.xml" Id="R5466abfb11e54f98" /><Relationship Type="http://schemas.openxmlformats.org/officeDocument/2006/relationships/slide" Target="/ppt/slides/slide6.xml" Id="Rae7c93926a694c74" /><Relationship Type="http://schemas.openxmlformats.org/officeDocument/2006/relationships/slide" Target="/ppt/slides/slide7.xml" Id="R2a4478a8192e42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829dfd210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2794ea5374e56" /><Relationship Type="http://schemas.openxmlformats.org/officeDocument/2006/relationships/theme" Target="/ppt/slideMasters/theme/theme1.xml" Id="R858e0ef98b2d41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2794ea537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63ef23c66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948c2e8524b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e9183057f4e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cd6c0ad3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c4ba0d701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2aeca2094e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af91da87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10 723 111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10 759 885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MIKKEL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Kongegaten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mikkel.lauritzen@milaas.no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MILA AS</a:t>
            </a:r>
          </a:p>
        </p:txBody>
      </p:sp>
    </p:spTree>
  </p:cSld>
  <p:clrMapOvr>
    <a:masterClrMapping xmlns:a="http://schemas.openxmlformats.org/drawingml/2006/main"/>
  </p:clrMapOvr>
</p:sld>
</file>