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b9dc463c1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6a7056aff4f5c"/>
  </p:sldMasterIdLst>
  <p:sldIdLst>
    <p:sldId xmlns:r="http://schemas.openxmlformats.org/officeDocument/2006/relationships" id="256" r:id="Ra2a4685628dd43e3"/>
    <p:sldId xmlns:r="http://schemas.openxmlformats.org/officeDocument/2006/relationships" id="257" r:id="Rb72e7d226628458d"/>
    <p:sldId xmlns:r="http://schemas.openxmlformats.org/officeDocument/2006/relationships" id="258" r:id="R1daa2b198d3c407e"/>
    <p:sldId xmlns:r="http://schemas.openxmlformats.org/officeDocument/2006/relationships" id="259" r:id="R805c792dd2bf4930"/>
    <p:sldId xmlns:r="http://schemas.openxmlformats.org/officeDocument/2006/relationships" id="260" r:id="Rea5fe0a16188478d"/>
    <p:sldId xmlns:r="http://schemas.openxmlformats.org/officeDocument/2006/relationships" id="261" r:id="R3a91d04311c94e1d"/>
    <p:sldId xmlns:r="http://schemas.openxmlformats.org/officeDocument/2006/relationships" id="262" r:id="R2fe85c1af099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6a7056aff4f5c" /><Relationship Type="http://schemas.openxmlformats.org/officeDocument/2006/relationships/slide" Target="/ppt/slides/slide1.xml" Id="Ra2a4685628dd43e3" /><Relationship Type="http://schemas.openxmlformats.org/officeDocument/2006/relationships/slide" Target="/ppt/slides/slide2.xml" Id="Rb72e7d226628458d" /><Relationship Type="http://schemas.openxmlformats.org/officeDocument/2006/relationships/slide" Target="/ppt/slides/slide3.xml" Id="R1daa2b198d3c407e" /><Relationship Type="http://schemas.openxmlformats.org/officeDocument/2006/relationships/slide" Target="/ppt/slides/slide4.xml" Id="R805c792dd2bf4930" /><Relationship Type="http://schemas.openxmlformats.org/officeDocument/2006/relationships/slide" Target="/ppt/slides/slide5.xml" Id="Rea5fe0a16188478d" /><Relationship Type="http://schemas.openxmlformats.org/officeDocument/2006/relationships/slide" Target="/ppt/slides/slide6.xml" Id="R3a91d04311c94e1d" /><Relationship Type="http://schemas.openxmlformats.org/officeDocument/2006/relationships/slide" Target="/ppt/slides/slide7.xml" Id="R2fe85c1af099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da2fff9ad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809621da4662" /><Relationship Type="http://schemas.openxmlformats.org/officeDocument/2006/relationships/theme" Target="/ppt/slideMasters/theme/theme1.xml" Id="R217c45040ba0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f809621da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e20180d9f4e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ccce08e7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4c400ecb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09f3e31d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a80b5ecaa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6decfbca1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491a3ccc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GURIBY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GURIBY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16 286 961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GURIBY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Løxaveien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GURIBY INVEST AS</a:t>
            </a:r>
          </a:p>
        </p:txBody>
      </p:sp>
    </p:spTree>
  </p:cSld>
  <p:clrMapOvr>
    <a:masterClrMapping xmlns:a="http://schemas.openxmlformats.org/drawingml/2006/main"/>
  </p:clrMapOvr>
</p:sld>
</file>