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8e9c29159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ac62644814840"/>
  </p:sldMasterIdLst>
  <p:sldIdLst>
    <p:sldId xmlns:r="http://schemas.openxmlformats.org/officeDocument/2006/relationships" id="256" r:id="Re4d11b3ad07a4b50"/>
    <p:sldId xmlns:r="http://schemas.openxmlformats.org/officeDocument/2006/relationships" id="257" r:id="Rfc556a0fdc294a57"/>
    <p:sldId xmlns:r="http://schemas.openxmlformats.org/officeDocument/2006/relationships" id="258" r:id="Ra4764e9d6d584799"/>
    <p:sldId xmlns:r="http://schemas.openxmlformats.org/officeDocument/2006/relationships" id="259" r:id="Rcbb7fcf361f8440e"/>
    <p:sldId xmlns:r="http://schemas.openxmlformats.org/officeDocument/2006/relationships" id="260" r:id="Rab82326eb3174962"/>
    <p:sldId xmlns:r="http://schemas.openxmlformats.org/officeDocument/2006/relationships" id="261" r:id="Ra8b3d41374e3413f"/>
    <p:sldId xmlns:r="http://schemas.openxmlformats.org/officeDocument/2006/relationships" id="262" r:id="Re96cdd613562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ac62644814840" /><Relationship Type="http://schemas.openxmlformats.org/officeDocument/2006/relationships/slide" Target="/ppt/slides/slide1.xml" Id="Re4d11b3ad07a4b50" /><Relationship Type="http://schemas.openxmlformats.org/officeDocument/2006/relationships/slide" Target="/ppt/slides/slide2.xml" Id="Rfc556a0fdc294a57" /><Relationship Type="http://schemas.openxmlformats.org/officeDocument/2006/relationships/slide" Target="/ppt/slides/slide3.xml" Id="Ra4764e9d6d584799" /><Relationship Type="http://schemas.openxmlformats.org/officeDocument/2006/relationships/slide" Target="/ppt/slides/slide4.xml" Id="Rcbb7fcf361f8440e" /><Relationship Type="http://schemas.openxmlformats.org/officeDocument/2006/relationships/slide" Target="/ppt/slides/slide5.xml" Id="Rab82326eb3174962" /><Relationship Type="http://schemas.openxmlformats.org/officeDocument/2006/relationships/slide" Target="/ppt/slides/slide6.xml" Id="Ra8b3d41374e3413f" /><Relationship Type="http://schemas.openxmlformats.org/officeDocument/2006/relationships/slide" Target="/ppt/slides/slide7.xml" Id="Re96cdd613562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aaa90ddd8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eb50a364f44be" /><Relationship Type="http://schemas.openxmlformats.org/officeDocument/2006/relationships/theme" Target="/ppt/slideMasters/theme/theme1.xml" Id="R7448e51f9dd8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eb50a364f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bdef3e536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601ebb2c9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3da7a02b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6eeeeae96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b9599281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abe293e2c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29b26273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3 518 243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20 099 505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22 366 250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ELLEN-KRISTINE ØSTLIE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RAGNVALD ØSTLIE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RAGNVALD ØSTLIE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Stuttvegen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