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2243c5447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edba009b94fdb"/>
  </p:sldMasterIdLst>
  <p:sldIdLst>
    <p:sldId xmlns:r="http://schemas.openxmlformats.org/officeDocument/2006/relationships" id="256" r:id="R296ab27ae8de4c75"/>
    <p:sldId xmlns:r="http://schemas.openxmlformats.org/officeDocument/2006/relationships" id="257" r:id="Rab355c710f4144bf"/>
    <p:sldId xmlns:r="http://schemas.openxmlformats.org/officeDocument/2006/relationships" id="258" r:id="Rbf02567479bf42e6"/>
    <p:sldId xmlns:r="http://schemas.openxmlformats.org/officeDocument/2006/relationships" id="259" r:id="Rb702d95f77144c60"/>
    <p:sldId xmlns:r="http://schemas.openxmlformats.org/officeDocument/2006/relationships" id="260" r:id="Ra6cc5269a53b411b"/>
    <p:sldId xmlns:r="http://schemas.openxmlformats.org/officeDocument/2006/relationships" id="261" r:id="R613c365ae7f94788"/>
    <p:sldId xmlns:r="http://schemas.openxmlformats.org/officeDocument/2006/relationships" id="262" r:id="Rda5a36cfa5974b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edba009b94fdb" /><Relationship Type="http://schemas.openxmlformats.org/officeDocument/2006/relationships/slide" Target="/ppt/slides/slide1.xml" Id="R296ab27ae8de4c75" /><Relationship Type="http://schemas.openxmlformats.org/officeDocument/2006/relationships/slide" Target="/ppt/slides/slide2.xml" Id="Rab355c710f4144bf" /><Relationship Type="http://schemas.openxmlformats.org/officeDocument/2006/relationships/slide" Target="/ppt/slides/slide3.xml" Id="Rbf02567479bf42e6" /><Relationship Type="http://schemas.openxmlformats.org/officeDocument/2006/relationships/slide" Target="/ppt/slides/slide4.xml" Id="Rb702d95f77144c60" /><Relationship Type="http://schemas.openxmlformats.org/officeDocument/2006/relationships/slide" Target="/ppt/slides/slide5.xml" Id="Ra6cc5269a53b411b" /><Relationship Type="http://schemas.openxmlformats.org/officeDocument/2006/relationships/slide" Target="/ppt/slides/slide6.xml" Id="R613c365ae7f94788" /><Relationship Type="http://schemas.openxmlformats.org/officeDocument/2006/relationships/slide" Target="/ppt/slides/slide7.xml" Id="Rda5a36cfa5974b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5f9b0f7bd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82be61d1f42f2" /><Relationship Type="http://schemas.openxmlformats.org/officeDocument/2006/relationships/theme" Target="/ppt/slideMasters/theme/theme1.xml" Id="R4f6241b7ed2347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82be61d1f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c32531724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07a53e78d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ff031c5dc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62a9fffcc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ff0d29d294f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608d092bf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ce3d6986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TOSTERUD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12 581 576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15 295 017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DAG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OLE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JOHN BØRRE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803, Gjerdrumsgata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