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dce501f3784c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7c8a605e7f44a9"/>
  </p:sldMasterIdLst>
  <p:sldIdLst>
    <p:sldId xmlns:r="http://schemas.openxmlformats.org/officeDocument/2006/relationships" id="256" r:id="Rb6b24eb8807f4498"/>
    <p:sldId xmlns:r="http://schemas.openxmlformats.org/officeDocument/2006/relationships" id="257" r:id="Re1ace57d7a564f82"/>
    <p:sldId xmlns:r="http://schemas.openxmlformats.org/officeDocument/2006/relationships" id="258" r:id="R1d9a73d77eef498b"/>
    <p:sldId xmlns:r="http://schemas.openxmlformats.org/officeDocument/2006/relationships" id="259" r:id="R8be6a5a7d3ab4e8d"/>
    <p:sldId xmlns:r="http://schemas.openxmlformats.org/officeDocument/2006/relationships" id="260" r:id="R25121c43bdc843ea"/>
    <p:sldId xmlns:r="http://schemas.openxmlformats.org/officeDocument/2006/relationships" id="261" r:id="R433fc3cec4e84c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7c8a605e7f44a9" /><Relationship Type="http://schemas.openxmlformats.org/officeDocument/2006/relationships/slide" Target="/ppt/slides/slide1.xml" Id="Rb6b24eb8807f4498" /><Relationship Type="http://schemas.openxmlformats.org/officeDocument/2006/relationships/slide" Target="/ppt/slides/slide2.xml" Id="Re1ace57d7a564f82" /><Relationship Type="http://schemas.openxmlformats.org/officeDocument/2006/relationships/slide" Target="/ppt/slides/slide3.xml" Id="R1d9a73d77eef498b" /><Relationship Type="http://schemas.openxmlformats.org/officeDocument/2006/relationships/slide" Target="/ppt/slides/slide4.xml" Id="R8be6a5a7d3ab4e8d" /><Relationship Type="http://schemas.openxmlformats.org/officeDocument/2006/relationships/slide" Target="/ppt/slides/slide5.xml" Id="R25121c43bdc843ea" /><Relationship Type="http://schemas.openxmlformats.org/officeDocument/2006/relationships/slide" Target="/ppt/slides/slide6.xml" Id="R433fc3cec4e84c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8ed3d857fd4c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126da46234376" /><Relationship Type="http://schemas.openxmlformats.org/officeDocument/2006/relationships/theme" Target="/ppt/slideMasters/theme/theme1.xml" Id="R29aef6c50c924b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6126da462343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6f7101ab540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871c0569346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8d980dcd447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cbae934a546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681aba2f043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8342f98574b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TOSTERUD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TOSTERUD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TOSTERUD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TOSTERUD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TOSTERUD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TOSTERUD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 803, Gjerdrumsgata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989 011 626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TOSTERUD HOLDING AS</a:t>
            </a:r>
          </a:p>
        </p:txBody>
      </p:sp>
    </p:spTree>
  </p:cSld>
  <p:clrMapOvr>
    <a:masterClrMapping xmlns:a="http://schemas.openxmlformats.org/drawingml/2006/main"/>
  </p:clrMapOvr>
</p:sld>
</file>