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b7e59abcad46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233d5c9cd14540"/>
  </p:sldMasterIdLst>
  <p:sldIdLst>
    <p:sldId xmlns:r="http://schemas.openxmlformats.org/officeDocument/2006/relationships" id="256" r:id="R7df139659c174db8"/>
    <p:sldId xmlns:r="http://schemas.openxmlformats.org/officeDocument/2006/relationships" id="257" r:id="Rf7bc40dce3bc4724"/>
    <p:sldId xmlns:r="http://schemas.openxmlformats.org/officeDocument/2006/relationships" id="258" r:id="R58acc7fb0a464cb7"/>
    <p:sldId xmlns:r="http://schemas.openxmlformats.org/officeDocument/2006/relationships" id="259" r:id="Rc94411aff7dd4089"/>
    <p:sldId xmlns:r="http://schemas.openxmlformats.org/officeDocument/2006/relationships" id="260" r:id="Ra3d54fa5f878468a"/>
    <p:sldId xmlns:r="http://schemas.openxmlformats.org/officeDocument/2006/relationships" id="261" r:id="R589a0b8f9e2f4064"/>
    <p:sldId xmlns:r="http://schemas.openxmlformats.org/officeDocument/2006/relationships" id="262" r:id="R3e37a0dbac1f49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33d5c9cd14540" /><Relationship Type="http://schemas.openxmlformats.org/officeDocument/2006/relationships/slide" Target="/ppt/slides/slide1.xml" Id="R7df139659c174db8" /><Relationship Type="http://schemas.openxmlformats.org/officeDocument/2006/relationships/slide" Target="/ppt/slides/slide2.xml" Id="Rf7bc40dce3bc4724" /><Relationship Type="http://schemas.openxmlformats.org/officeDocument/2006/relationships/slide" Target="/ppt/slides/slide3.xml" Id="R58acc7fb0a464cb7" /><Relationship Type="http://schemas.openxmlformats.org/officeDocument/2006/relationships/slide" Target="/ppt/slides/slide4.xml" Id="Rc94411aff7dd4089" /><Relationship Type="http://schemas.openxmlformats.org/officeDocument/2006/relationships/slide" Target="/ppt/slides/slide5.xml" Id="Ra3d54fa5f878468a" /><Relationship Type="http://schemas.openxmlformats.org/officeDocument/2006/relationships/slide" Target="/ppt/slides/slide6.xml" Id="R589a0b8f9e2f4064" /><Relationship Type="http://schemas.openxmlformats.org/officeDocument/2006/relationships/slide" Target="/ppt/slides/slide7.xml" Id="R3e37a0dbac1f49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908d49eac47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f0894e0bb4507" /><Relationship Type="http://schemas.openxmlformats.org/officeDocument/2006/relationships/theme" Target="/ppt/slideMasters/theme/theme1.xml" Id="Ra8b07d7450e947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1f0894e0bb45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a3882b3a640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dcfeabf3343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2a4707de1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a5c36cbb54a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0d4d76df0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a4b6877ba42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2dceb743c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KJØPMANNSSTOVA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KJØPMANNSSTOVA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KJØPMANNSSTOVA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KJØPMANNSSTOVA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KJØPMANNSSTOVA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KJØPMANNSSTOVA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14 948 316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16 216 054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16 435 295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KJØPMANNSSTOVA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SVERRE LARSEN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LARSEN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KJØPMANNSSTOVA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Fitjarsjøen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odd-sverre@oddlarsen.no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KJØPMANNSSTOVA AS</a:t>
            </a:r>
          </a:p>
        </p:txBody>
      </p:sp>
    </p:spTree>
  </p:cSld>
  <p:clrMapOvr>
    <a:masterClrMapping xmlns:a="http://schemas.openxmlformats.org/drawingml/2006/main"/>
  </p:clrMapOvr>
</p:sld>
</file>