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b4a8cb175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1cccbd6dc400b"/>
  </p:sldMasterIdLst>
  <p:sldIdLst>
    <p:sldId xmlns:r="http://schemas.openxmlformats.org/officeDocument/2006/relationships" id="256" r:id="R9a02f07c2e2a4d9b"/>
    <p:sldId xmlns:r="http://schemas.openxmlformats.org/officeDocument/2006/relationships" id="257" r:id="Rfc0b7975ace14df3"/>
    <p:sldId xmlns:r="http://schemas.openxmlformats.org/officeDocument/2006/relationships" id="258" r:id="R22cee5e44b854823"/>
    <p:sldId xmlns:r="http://schemas.openxmlformats.org/officeDocument/2006/relationships" id="259" r:id="Rc20f97161bb54d65"/>
    <p:sldId xmlns:r="http://schemas.openxmlformats.org/officeDocument/2006/relationships" id="260" r:id="Rf884f563ee32422c"/>
    <p:sldId xmlns:r="http://schemas.openxmlformats.org/officeDocument/2006/relationships" id="261" r:id="R9b0ea8a74b614aff"/>
    <p:sldId xmlns:r="http://schemas.openxmlformats.org/officeDocument/2006/relationships" id="262" r:id="R11198ff3dd79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1cccbd6dc400b" /><Relationship Type="http://schemas.openxmlformats.org/officeDocument/2006/relationships/slide" Target="/ppt/slides/slide1.xml" Id="R9a02f07c2e2a4d9b" /><Relationship Type="http://schemas.openxmlformats.org/officeDocument/2006/relationships/slide" Target="/ppt/slides/slide2.xml" Id="Rfc0b7975ace14df3" /><Relationship Type="http://schemas.openxmlformats.org/officeDocument/2006/relationships/slide" Target="/ppt/slides/slide3.xml" Id="R22cee5e44b854823" /><Relationship Type="http://schemas.openxmlformats.org/officeDocument/2006/relationships/slide" Target="/ppt/slides/slide4.xml" Id="Rc20f97161bb54d65" /><Relationship Type="http://schemas.openxmlformats.org/officeDocument/2006/relationships/slide" Target="/ppt/slides/slide5.xml" Id="Rf884f563ee32422c" /><Relationship Type="http://schemas.openxmlformats.org/officeDocument/2006/relationships/slide" Target="/ppt/slides/slide6.xml" Id="R9b0ea8a74b614aff" /><Relationship Type="http://schemas.openxmlformats.org/officeDocument/2006/relationships/slide" Target="/ppt/slides/slide7.xml" Id="R11198ff3dd79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585c0c3e5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72f8dfdc444d" /><Relationship Type="http://schemas.openxmlformats.org/officeDocument/2006/relationships/theme" Target="/ppt/slideMasters/theme/theme1.xml" Id="Rfd4fb73ac7df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b72f8dfdc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6aba3ae8a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b8791c50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90b75254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e43c42ce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7d0f08785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d467bfca5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c1b036da2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 HOLDING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21 885 847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IVAR GUNNHOLT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KRISTOFFERSEN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Eknæs vei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989 008 978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HOLDING AS</a:t>
            </a:r>
          </a:p>
        </p:txBody>
      </p:sp>
    </p:spTree>
  </p:cSld>
  <p:clrMapOvr>
    <a:masterClrMapping xmlns:a="http://schemas.openxmlformats.org/drawingml/2006/main"/>
  </p:clrMapOvr>
</p:sld>
</file>