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6e822951c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71d4f951f4252"/>
  </p:sldMasterIdLst>
  <p:sldIdLst>
    <p:sldId xmlns:r="http://schemas.openxmlformats.org/officeDocument/2006/relationships" id="256" r:id="R584c9479d0e04f81"/>
    <p:sldId xmlns:r="http://schemas.openxmlformats.org/officeDocument/2006/relationships" id="257" r:id="Re5d4517fc3974a84"/>
    <p:sldId xmlns:r="http://schemas.openxmlformats.org/officeDocument/2006/relationships" id="258" r:id="R968c7863daa84809"/>
    <p:sldId xmlns:r="http://schemas.openxmlformats.org/officeDocument/2006/relationships" id="259" r:id="R4b9c66531b8245f7"/>
    <p:sldId xmlns:r="http://schemas.openxmlformats.org/officeDocument/2006/relationships" id="260" r:id="R9723522c1a6b4270"/>
    <p:sldId xmlns:r="http://schemas.openxmlformats.org/officeDocument/2006/relationships" id="261" r:id="R3fc60cfcf3fb4a8c"/>
    <p:sldId xmlns:r="http://schemas.openxmlformats.org/officeDocument/2006/relationships" id="262" r:id="Rf1e611f2baaa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71d4f951f4252" /><Relationship Type="http://schemas.openxmlformats.org/officeDocument/2006/relationships/slide" Target="/ppt/slides/slide1.xml" Id="R584c9479d0e04f81" /><Relationship Type="http://schemas.openxmlformats.org/officeDocument/2006/relationships/slide" Target="/ppt/slides/slide2.xml" Id="Re5d4517fc3974a84" /><Relationship Type="http://schemas.openxmlformats.org/officeDocument/2006/relationships/slide" Target="/ppt/slides/slide3.xml" Id="R968c7863daa84809" /><Relationship Type="http://schemas.openxmlformats.org/officeDocument/2006/relationships/slide" Target="/ppt/slides/slide4.xml" Id="R4b9c66531b8245f7" /><Relationship Type="http://schemas.openxmlformats.org/officeDocument/2006/relationships/slide" Target="/ppt/slides/slide5.xml" Id="R9723522c1a6b4270" /><Relationship Type="http://schemas.openxmlformats.org/officeDocument/2006/relationships/slide" Target="/ppt/slides/slide6.xml" Id="R3fc60cfcf3fb4a8c" /><Relationship Type="http://schemas.openxmlformats.org/officeDocument/2006/relationships/slide" Target="/ppt/slides/slide7.xml" Id="Rf1e611f2baaa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721713d69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122b7804241b9" /><Relationship Type="http://schemas.openxmlformats.org/officeDocument/2006/relationships/theme" Target="/ppt/slideMasters/theme/theme1.xml" Id="Rff2144b80da9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122b78042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92398af4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c168a05f5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f302e7952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2b8873758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163c2f4c1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1f07547df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0944d6cea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3 084 990 000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3 413 008 000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