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17d7af6d39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87e1c22554a99"/>
  </p:sldMasterIdLst>
  <p:sldIdLst>
    <p:sldId xmlns:r="http://schemas.openxmlformats.org/officeDocument/2006/relationships" id="256" r:id="Rce0f6705ad294138"/>
    <p:sldId xmlns:r="http://schemas.openxmlformats.org/officeDocument/2006/relationships" id="257" r:id="Rfeea75308de047b1"/>
    <p:sldId xmlns:r="http://schemas.openxmlformats.org/officeDocument/2006/relationships" id="258" r:id="Rfdf53d4baa624c4f"/>
    <p:sldId xmlns:r="http://schemas.openxmlformats.org/officeDocument/2006/relationships" id="259" r:id="Rb9193088443546d8"/>
    <p:sldId xmlns:r="http://schemas.openxmlformats.org/officeDocument/2006/relationships" id="260" r:id="R0e2fca482db74dd8"/>
    <p:sldId xmlns:r="http://schemas.openxmlformats.org/officeDocument/2006/relationships" id="261" r:id="Ree72d4c89f274c19"/>
    <p:sldId xmlns:r="http://schemas.openxmlformats.org/officeDocument/2006/relationships" id="262" r:id="Rc8429cf8ab6a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87e1c22554a99" /><Relationship Type="http://schemas.openxmlformats.org/officeDocument/2006/relationships/slide" Target="/ppt/slides/slide1.xml" Id="Rce0f6705ad294138" /><Relationship Type="http://schemas.openxmlformats.org/officeDocument/2006/relationships/slide" Target="/ppt/slides/slide2.xml" Id="Rfeea75308de047b1" /><Relationship Type="http://schemas.openxmlformats.org/officeDocument/2006/relationships/slide" Target="/ppt/slides/slide3.xml" Id="Rfdf53d4baa624c4f" /><Relationship Type="http://schemas.openxmlformats.org/officeDocument/2006/relationships/slide" Target="/ppt/slides/slide4.xml" Id="Rb9193088443546d8" /><Relationship Type="http://schemas.openxmlformats.org/officeDocument/2006/relationships/slide" Target="/ppt/slides/slide5.xml" Id="R0e2fca482db74dd8" /><Relationship Type="http://schemas.openxmlformats.org/officeDocument/2006/relationships/slide" Target="/ppt/slides/slide6.xml" Id="Ree72d4c89f274c19" /><Relationship Type="http://schemas.openxmlformats.org/officeDocument/2006/relationships/slide" Target="/ppt/slides/slide7.xml" Id="Rc8429cf8ab6a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46b9ac08f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6956d27e24731" /><Relationship Type="http://schemas.openxmlformats.org/officeDocument/2006/relationships/theme" Target="/ppt/slideMasters/theme/theme1.xml" Id="R6c518c9203aa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6956d27e2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5870210b1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ab9a9633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80d52499d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b4b6af9f6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43868d70f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99cbd2c464c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8caa902e8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−100 675 031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−53 853 318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70 939 184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86 758 887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