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e66006acb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95da80c53424a"/>
  </p:sldMasterIdLst>
  <p:sldIdLst>
    <p:sldId xmlns:r="http://schemas.openxmlformats.org/officeDocument/2006/relationships" id="256" r:id="R0d1d9c96f9314dfd"/>
    <p:sldId xmlns:r="http://schemas.openxmlformats.org/officeDocument/2006/relationships" id="257" r:id="R4909a84cb3d74ab3"/>
    <p:sldId xmlns:r="http://schemas.openxmlformats.org/officeDocument/2006/relationships" id="258" r:id="Rc18b150753334d2d"/>
    <p:sldId xmlns:r="http://schemas.openxmlformats.org/officeDocument/2006/relationships" id="259" r:id="R6505ceef4e7147a2"/>
    <p:sldId xmlns:r="http://schemas.openxmlformats.org/officeDocument/2006/relationships" id="260" r:id="R7f14fbb803d042b9"/>
    <p:sldId xmlns:r="http://schemas.openxmlformats.org/officeDocument/2006/relationships" id="261" r:id="R1d3e7c43ad97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95da80c53424a" /><Relationship Type="http://schemas.openxmlformats.org/officeDocument/2006/relationships/slide" Target="/ppt/slides/slide1.xml" Id="R0d1d9c96f9314dfd" /><Relationship Type="http://schemas.openxmlformats.org/officeDocument/2006/relationships/slide" Target="/ppt/slides/slide2.xml" Id="R4909a84cb3d74ab3" /><Relationship Type="http://schemas.openxmlformats.org/officeDocument/2006/relationships/slide" Target="/ppt/slides/slide3.xml" Id="Rc18b150753334d2d" /><Relationship Type="http://schemas.openxmlformats.org/officeDocument/2006/relationships/slide" Target="/ppt/slides/slide4.xml" Id="R6505ceef4e7147a2" /><Relationship Type="http://schemas.openxmlformats.org/officeDocument/2006/relationships/slide" Target="/ppt/slides/slide5.xml" Id="R7f14fbb803d042b9" /><Relationship Type="http://schemas.openxmlformats.org/officeDocument/2006/relationships/slide" Target="/ppt/slides/slide6.xml" Id="R1d3e7c43ad97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64ba47409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84b58f2604626" /><Relationship Type="http://schemas.openxmlformats.org/officeDocument/2006/relationships/theme" Target="/ppt/slideMasters/theme/theme1.xml" Id="R3ab126cac4bb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84b58f260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47a65ebeb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60ced13da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359ccb07148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ffe9901c4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d1f24e8b2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22cc15689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