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19d998adf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4347a72c14f63"/>
  </p:sldMasterIdLst>
  <p:sldIdLst>
    <p:sldId xmlns:r="http://schemas.openxmlformats.org/officeDocument/2006/relationships" id="256" r:id="R1c5cdd78ccb54ca9"/>
    <p:sldId xmlns:r="http://schemas.openxmlformats.org/officeDocument/2006/relationships" id="257" r:id="Rf86e4481f16644a6"/>
    <p:sldId xmlns:r="http://schemas.openxmlformats.org/officeDocument/2006/relationships" id="258" r:id="R2faffee978df481c"/>
    <p:sldId xmlns:r="http://schemas.openxmlformats.org/officeDocument/2006/relationships" id="259" r:id="R6eb57a51541c42e2"/>
    <p:sldId xmlns:r="http://schemas.openxmlformats.org/officeDocument/2006/relationships" id="260" r:id="R7aa26b32a2b842a6"/>
    <p:sldId xmlns:r="http://schemas.openxmlformats.org/officeDocument/2006/relationships" id="261" r:id="R04a26462ad544cff"/>
    <p:sldId xmlns:r="http://schemas.openxmlformats.org/officeDocument/2006/relationships" id="262" r:id="Rc5ca4073db2c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4347a72c14f63" /><Relationship Type="http://schemas.openxmlformats.org/officeDocument/2006/relationships/slide" Target="/ppt/slides/slide1.xml" Id="R1c5cdd78ccb54ca9" /><Relationship Type="http://schemas.openxmlformats.org/officeDocument/2006/relationships/slide" Target="/ppt/slides/slide2.xml" Id="Rf86e4481f16644a6" /><Relationship Type="http://schemas.openxmlformats.org/officeDocument/2006/relationships/slide" Target="/ppt/slides/slide3.xml" Id="R2faffee978df481c" /><Relationship Type="http://schemas.openxmlformats.org/officeDocument/2006/relationships/slide" Target="/ppt/slides/slide4.xml" Id="R6eb57a51541c42e2" /><Relationship Type="http://schemas.openxmlformats.org/officeDocument/2006/relationships/slide" Target="/ppt/slides/slide5.xml" Id="R7aa26b32a2b842a6" /><Relationship Type="http://schemas.openxmlformats.org/officeDocument/2006/relationships/slide" Target="/ppt/slides/slide6.xml" Id="R04a26462ad544cff" /><Relationship Type="http://schemas.openxmlformats.org/officeDocument/2006/relationships/slide" Target="/ppt/slides/slide7.xml" Id="Rc5ca4073db2c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cf03b4ed5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c7d68d6b4de1" /><Relationship Type="http://schemas.openxmlformats.org/officeDocument/2006/relationships/theme" Target="/ppt/slideMasters/theme/theme1.xml" Id="Re03a5fc32828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5c7d68d6b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e1c836337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ea3810e9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34dbbff5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94f27fa8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b9792441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75fb14dd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877ba6de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