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9ef5129227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716f9cae344f9"/>
  </p:sldMasterIdLst>
  <p:sldIdLst>
    <p:sldId xmlns:r="http://schemas.openxmlformats.org/officeDocument/2006/relationships" id="256" r:id="Ra866a6ea0fc9407e"/>
    <p:sldId xmlns:r="http://schemas.openxmlformats.org/officeDocument/2006/relationships" id="257" r:id="R1e3ae47b52a84908"/>
    <p:sldId xmlns:r="http://schemas.openxmlformats.org/officeDocument/2006/relationships" id="258" r:id="R0984dce601e34586"/>
    <p:sldId xmlns:r="http://schemas.openxmlformats.org/officeDocument/2006/relationships" id="259" r:id="Re9eccef7771549f4"/>
    <p:sldId xmlns:r="http://schemas.openxmlformats.org/officeDocument/2006/relationships" id="260" r:id="Rafc62d636a714dc5"/>
    <p:sldId xmlns:r="http://schemas.openxmlformats.org/officeDocument/2006/relationships" id="261" r:id="Rd0628034ae3c4692"/>
    <p:sldId xmlns:r="http://schemas.openxmlformats.org/officeDocument/2006/relationships" id="262" r:id="R76b6b40e9f5c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716f9cae344f9" /><Relationship Type="http://schemas.openxmlformats.org/officeDocument/2006/relationships/slide" Target="/ppt/slides/slide1.xml" Id="Ra866a6ea0fc9407e" /><Relationship Type="http://schemas.openxmlformats.org/officeDocument/2006/relationships/slide" Target="/ppt/slides/slide2.xml" Id="R1e3ae47b52a84908" /><Relationship Type="http://schemas.openxmlformats.org/officeDocument/2006/relationships/slide" Target="/ppt/slides/slide3.xml" Id="R0984dce601e34586" /><Relationship Type="http://schemas.openxmlformats.org/officeDocument/2006/relationships/slide" Target="/ppt/slides/slide4.xml" Id="Re9eccef7771549f4" /><Relationship Type="http://schemas.openxmlformats.org/officeDocument/2006/relationships/slide" Target="/ppt/slides/slide5.xml" Id="Rafc62d636a714dc5" /><Relationship Type="http://schemas.openxmlformats.org/officeDocument/2006/relationships/slide" Target="/ppt/slides/slide6.xml" Id="Rd0628034ae3c4692" /><Relationship Type="http://schemas.openxmlformats.org/officeDocument/2006/relationships/slide" Target="/ppt/slides/slide7.xml" Id="R76b6b40e9f5c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6cf5332ea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e3dbbfecc48b6" /><Relationship Type="http://schemas.openxmlformats.org/officeDocument/2006/relationships/theme" Target="/ppt/slideMasters/theme/theme1.xml" Id="Rfeda7da17cd8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7e3dbbfecc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e93e5f770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c342282bc4c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ecfa7cd62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ca71522d8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6f966eb60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08fd6a4bd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12b627bf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REKNESKAP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7 063 039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94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post@vestokonomisenter.no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