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95e9b7e43941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0784dc532e409c"/>
  </p:sldMasterIdLst>
  <p:sldIdLst>
    <p:sldId xmlns:r="http://schemas.openxmlformats.org/officeDocument/2006/relationships" id="256" r:id="Rcedc1ac6043949be"/>
    <p:sldId xmlns:r="http://schemas.openxmlformats.org/officeDocument/2006/relationships" id="257" r:id="Rf181b0bb542e418e"/>
    <p:sldId xmlns:r="http://schemas.openxmlformats.org/officeDocument/2006/relationships" id="258" r:id="Refdc188bc0144721"/>
    <p:sldId xmlns:r="http://schemas.openxmlformats.org/officeDocument/2006/relationships" id="259" r:id="R8b251314cfea4c73"/>
    <p:sldId xmlns:r="http://schemas.openxmlformats.org/officeDocument/2006/relationships" id="260" r:id="Ra62232f12c534768"/>
    <p:sldId xmlns:r="http://schemas.openxmlformats.org/officeDocument/2006/relationships" id="261" r:id="R89461b02ca584725"/>
    <p:sldId xmlns:r="http://schemas.openxmlformats.org/officeDocument/2006/relationships" id="262" r:id="R61c69fcaa9614c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0784dc532e409c" /><Relationship Type="http://schemas.openxmlformats.org/officeDocument/2006/relationships/slide" Target="/ppt/slides/slide1.xml" Id="Rcedc1ac6043949be" /><Relationship Type="http://schemas.openxmlformats.org/officeDocument/2006/relationships/slide" Target="/ppt/slides/slide2.xml" Id="Rf181b0bb542e418e" /><Relationship Type="http://schemas.openxmlformats.org/officeDocument/2006/relationships/slide" Target="/ppt/slides/slide3.xml" Id="Refdc188bc0144721" /><Relationship Type="http://schemas.openxmlformats.org/officeDocument/2006/relationships/slide" Target="/ppt/slides/slide4.xml" Id="R8b251314cfea4c73" /><Relationship Type="http://schemas.openxmlformats.org/officeDocument/2006/relationships/slide" Target="/ppt/slides/slide5.xml" Id="Ra62232f12c534768" /><Relationship Type="http://schemas.openxmlformats.org/officeDocument/2006/relationships/slide" Target="/ppt/slides/slide6.xml" Id="R89461b02ca584725" /><Relationship Type="http://schemas.openxmlformats.org/officeDocument/2006/relationships/slide" Target="/ppt/slides/slide7.xml" Id="R61c69fcaa9614c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577664ba3a45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21948f11d4aa9" /><Relationship Type="http://schemas.openxmlformats.org/officeDocument/2006/relationships/theme" Target="/ppt/slideMasters/theme/theme1.xml" Id="Ra1dbadf6a22948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d21948f11d4a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f891a9af440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101c16a634d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932d86ae543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5d1c8e8cf4a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89bbdcf2646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ee65657514a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25574710441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HAMRE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HAMRE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HAMRE INVESTERING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HAMRE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HAMRE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HAMRE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376 034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1 796 706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2 407 779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HAMRE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ANETTE STÅLESEN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HAMRE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Ragnhilds gate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4044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heidi@steamkaffebar.no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989 001 515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HAMRE INVESTERING AS</a:t>
            </a:r>
          </a:p>
        </p:txBody>
      </p:sp>
    </p:spTree>
  </p:cSld>
  <p:clrMapOvr>
    <a:masterClrMapping xmlns:a="http://schemas.openxmlformats.org/drawingml/2006/main"/>
  </p:clrMapOvr>
</p:sld>
</file>