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2642395534e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b4a214e96944bb"/>
  </p:sldMasterIdLst>
  <p:sldIdLst>
    <p:sldId xmlns:r="http://schemas.openxmlformats.org/officeDocument/2006/relationships" id="256" r:id="R5fe76f4b1f734bdb"/>
    <p:sldId xmlns:r="http://schemas.openxmlformats.org/officeDocument/2006/relationships" id="257" r:id="R74e644dec8da4605"/>
    <p:sldId xmlns:r="http://schemas.openxmlformats.org/officeDocument/2006/relationships" id="258" r:id="R733ac2a461c34725"/>
    <p:sldId xmlns:r="http://schemas.openxmlformats.org/officeDocument/2006/relationships" id="259" r:id="R43991577c4e94eee"/>
    <p:sldId xmlns:r="http://schemas.openxmlformats.org/officeDocument/2006/relationships" id="260" r:id="Re647c6dbb6d2455f"/>
    <p:sldId xmlns:r="http://schemas.openxmlformats.org/officeDocument/2006/relationships" id="261" r:id="Ra7a4c1ef7eec4f7c"/>
    <p:sldId xmlns:r="http://schemas.openxmlformats.org/officeDocument/2006/relationships" id="262" r:id="R3d4f35424107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4a214e96944bb" /><Relationship Type="http://schemas.openxmlformats.org/officeDocument/2006/relationships/slide" Target="/ppt/slides/slide1.xml" Id="R5fe76f4b1f734bdb" /><Relationship Type="http://schemas.openxmlformats.org/officeDocument/2006/relationships/slide" Target="/ppt/slides/slide2.xml" Id="R74e644dec8da4605" /><Relationship Type="http://schemas.openxmlformats.org/officeDocument/2006/relationships/slide" Target="/ppt/slides/slide3.xml" Id="R733ac2a461c34725" /><Relationship Type="http://schemas.openxmlformats.org/officeDocument/2006/relationships/slide" Target="/ppt/slides/slide4.xml" Id="R43991577c4e94eee" /><Relationship Type="http://schemas.openxmlformats.org/officeDocument/2006/relationships/slide" Target="/ppt/slides/slide5.xml" Id="Re647c6dbb6d2455f" /><Relationship Type="http://schemas.openxmlformats.org/officeDocument/2006/relationships/slide" Target="/ppt/slides/slide6.xml" Id="Ra7a4c1ef7eec4f7c" /><Relationship Type="http://schemas.openxmlformats.org/officeDocument/2006/relationships/slide" Target="/ppt/slides/slide7.xml" Id="R3d4f35424107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f69071c7d46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4657289ae4b25" /><Relationship Type="http://schemas.openxmlformats.org/officeDocument/2006/relationships/theme" Target="/ppt/slideMasters/theme/theme1.xml" Id="R695dfaf676be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d4657289ae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3cd7a503741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98c89fd2f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248c4573d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26a94e2ee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beefff84f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4677bab234d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c6e3d7add45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UREK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962 210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572 583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MAMELUND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988 999 016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