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c1965f08b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34a62aff3442e"/>
  </p:sldMasterIdLst>
  <p:sldIdLst>
    <p:sldId xmlns:r="http://schemas.openxmlformats.org/officeDocument/2006/relationships" id="256" r:id="Rc332b1cb61144dc9"/>
    <p:sldId xmlns:r="http://schemas.openxmlformats.org/officeDocument/2006/relationships" id="257" r:id="R5376effd8c5646b8"/>
    <p:sldId xmlns:r="http://schemas.openxmlformats.org/officeDocument/2006/relationships" id="258" r:id="R054e0d734c5a481f"/>
    <p:sldId xmlns:r="http://schemas.openxmlformats.org/officeDocument/2006/relationships" id="259" r:id="Red7c71d5e42b4e4f"/>
    <p:sldId xmlns:r="http://schemas.openxmlformats.org/officeDocument/2006/relationships" id="260" r:id="R5ac552964f6d403e"/>
    <p:sldId xmlns:r="http://schemas.openxmlformats.org/officeDocument/2006/relationships" id="261" r:id="R286bcb271daf4861"/>
    <p:sldId xmlns:r="http://schemas.openxmlformats.org/officeDocument/2006/relationships" id="262" r:id="R5858d9dfd16a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34a62aff3442e" /><Relationship Type="http://schemas.openxmlformats.org/officeDocument/2006/relationships/slide" Target="/ppt/slides/slide1.xml" Id="Rc332b1cb61144dc9" /><Relationship Type="http://schemas.openxmlformats.org/officeDocument/2006/relationships/slide" Target="/ppt/slides/slide2.xml" Id="R5376effd8c5646b8" /><Relationship Type="http://schemas.openxmlformats.org/officeDocument/2006/relationships/slide" Target="/ppt/slides/slide3.xml" Id="R054e0d734c5a481f" /><Relationship Type="http://schemas.openxmlformats.org/officeDocument/2006/relationships/slide" Target="/ppt/slides/slide4.xml" Id="Red7c71d5e42b4e4f" /><Relationship Type="http://schemas.openxmlformats.org/officeDocument/2006/relationships/slide" Target="/ppt/slides/slide5.xml" Id="R5ac552964f6d403e" /><Relationship Type="http://schemas.openxmlformats.org/officeDocument/2006/relationships/slide" Target="/ppt/slides/slide6.xml" Id="R286bcb271daf4861" /><Relationship Type="http://schemas.openxmlformats.org/officeDocument/2006/relationships/slide" Target="/ppt/slides/slide7.xml" Id="R5858d9dfd16a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c7ba50eed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e580cd1484f09" /><Relationship Type="http://schemas.openxmlformats.org/officeDocument/2006/relationships/theme" Target="/ppt/slideMasters/theme/theme1.xml" Id="R6a8b56ea351b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e580cd148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c0cf94573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2449c29ec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305cfb458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56e40bd8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d24254128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69c989494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93cd63f90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 LEDANG MOLTZAU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MERETE MOLTZAU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