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77948f9e7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1bd4216334187"/>
  </p:sldMasterIdLst>
  <p:sldIdLst>
    <p:sldId xmlns:r="http://schemas.openxmlformats.org/officeDocument/2006/relationships" id="256" r:id="Re7366fbe31cb4b85"/>
    <p:sldId xmlns:r="http://schemas.openxmlformats.org/officeDocument/2006/relationships" id="257" r:id="R2b97607d03ee4c73"/>
    <p:sldId xmlns:r="http://schemas.openxmlformats.org/officeDocument/2006/relationships" id="258" r:id="Ra5747252893441b2"/>
    <p:sldId xmlns:r="http://schemas.openxmlformats.org/officeDocument/2006/relationships" id="259" r:id="R84a804604c7f4ce0"/>
    <p:sldId xmlns:r="http://schemas.openxmlformats.org/officeDocument/2006/relationships" id="260" r:id="R09b1fd9178ec4bc3"/>
    <p:sldId xmlns:r="http://schemas.openxmlformats.org/officeDocument/2006/relationships" id="261" r:id="R3647832f8ceb4f9e"/>
    <p:sldId xmlns:r="http://schemas.openxmlformats.org/officeDocument/2006/relationships" id="262" r:id="R7ad0ee9d895b4b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1bd4216334187" /><Relationship Type="http://schemas.openxmlformats.org/officeDocument/2006/relationships/slide" Target="/ppt/slides/slide1.xml" Id="Re7366fbe31cb4b85" /><Relationship Type="http://schemas.openxmlformats.org/officeDocument/2006/relationships/slide" Target="/ppt/slides/slide2.xml" Id="R2b97607d03ee4c73" /><Relationship Type="http://schemas.openxmlformats.org/officeDocument/2006/relationships/slide" Target="/ppt/slides/slide3.xml" Id="Ra5747252893441b2" /><Relationship Type="http://schemas.openxmlformats.org/officeDocument/2006/relationships/slide" Target="/ppt/slides/slide4.xml" Id="R84a804604c7f4ce0" /><Relationship Type="http://schemas.openxmlformats.org/officeDocument/2006/relationships/slide" Target="/ppt/slides/slide5.xml" Id="R09b1fd9178ec4bc3" /><Relationship Type="http://schemas.openxmlformats.org/officeDocument/2006/relationships/slide" Target="/ppt/slides/slide6.xml" Id="R3647832f8ceb4f9e" /><Relationship Type="http://schemas.openxmlformats.org/officeDocument/2006/relationships/slide" Target="/ppt/slides/slide7.xml" Id="R7ad0ee9d895b4b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db4a15f2f45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0b865149343e8" /><Relationship Type="http://schemas.openxmlformats.org/officeDocument/2006/relationships/theme" Target="/ppt/slideMasters/theme/theme1.xml" Id="R85692dc24961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0b8651493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b9937cee7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a6a472efe4b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e1d93951e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bacd7ca9f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edb07290b49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b5c417e4243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ead870853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FARRIS BAD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FARRIS BAD HOTELLDRIFT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207 823 650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−990 736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67 530 119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Fritzøe Brygge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booking@farrisbad.no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www.farrisbad.no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