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ab8ef6f72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f87adab8240d3"/>
  </p:sldMasterIdLst>
  <p:sldIdLst>
    <p:sldId xmlns:r="http://schemas.openxmlformats.org/officeDocument/2006/relationships" id="256" r:id="R6b9da60112944687"/>
    <p:sldId xmlns:r="http://schemas.openxmlformats.org/officeDocument/2006/relationships" id="257" r:id="R26713ba515e744a2"/>
    <p:sldId xmlns:r="http://schemas.openxmlformats.org/officeDocument/2006/relationships" id="258" r:id="R260c1a3b69f348fd"/>
    <p:sldId xmlns:r="http://schemas.openxmlformats.org/officeDocument/2006/relationships" id="259" r:id="Raa0f6dba83154150"/>
    <p:sldId xmlns:r="http://schemas.openxmlformats.org/officeDocument/2006/relationships" id="260" r:id="R055e315a58734b3b"/>
    <p:sldId xmlns:r="http://schemas.openxmlformats.org/officeDocument/2006/relationships" id="261" r:id="Re5414d669a2b4bc8"/>
    <p:sldId xmlns:r="http://schemas.openxmlformats.org/officeDocument/2006/relationships" id="262" r:id="Radc60f0ecf13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f87adab8240d3" /><Relationship Type="http://schemas.openxmlformats.org/officeDocument/2006/relationships/slide" Target="/ppt/slides/slide1.xml" Id="R6b9da60112944687" /><Relationship Type="http://schemas.openxmlformats.org/officeDocument/2006/relationships/slide" Target="/ppt/slides/slide2.xml" Id="R26713ba515e744a2" /><Relationship Type="http://schemas.openxmlformats.org/officeDocument/2006/relationships/slide" Target="/ppt/slides/slide3.xml" Id="R260c1a3b69f348fd" /><Relationship Type="http://schemas.openxmlformats.org/officeDocument/2006/relationships/slide" Target="/ppt/slides/slide4.xml" Id="Raa0f6dba83154150" /><Relationship Type="http://schemas.openxmlformats.org/officeDocument/2006/relationships/slide" Target="/ppt/slides/slide5.xml" Id="R055e315a58734b3b" /><Relationship Type="http://schemas.openxmlformats.org/officeDocument/2006/relationships/slide" Target="/ppt/slides/slide6.xml" Id="Re5414d669a2b4bc8" /><Relationship Type="http://schemas.openxmlformats.org/officeDocument/2006/relationships/slide" Target="/ppt/slides/slide7.xml" Id="Radc60f0ecf13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e2b273d30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c0b5b44174a89" /><Relationship Type="http://schemas.openxmlformats.org/officeDocument/2006/relationships/theme" Target="/ppt/slideMasters/theme/theme1.xml" Id="R625676f71713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c0b5b4417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59dabeaf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a20f63ca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7f52d1d0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ccba4926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ff0ba6e8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1a7761b7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3f0a052cd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