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697a50655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aa8d83ecc4683"/>
  </p:sldMasterIdLst>
  <p:sldIdLst>
    <p:sldId xmlns:r="http://schemas.openxmlformats.org/officeDocument/2006/relationships" id="256" r:id="R57fa0cbd936e4654"/>
    <p:sldId xmlns:r="http://schemas.openxmlformats.org/officeDocument/2006/relationships" id="257" r:id="Rdae135a19e70458a"/>
    <p:sldId xmlns:r="http://schemas.openxmlformats.org/officeDocument/2006/relationships" id="258" r:id="R7a07ce7a911b4388"/>
    <p:sldId xmlns:r="http://schemas.openxmlformats.org/officeDocument/2006/relationships" id="259" r:id="Rb031b2c8d1f5432c"/>
    <p:sldId xmlns:r="http://schemas.openxmlformats.org/officeDocument/2006/relationships" id="260" r:id="Rddbf7d3dc29243b8"/>
    <p:sldId xmlns:r="http://schemas.openxmlformats.org/officeDocument/2006/relationships" id="261" r:id="R3e56c15db655437c"/>
    <p:sldId xmlns:r="http://schemas.openxmlformats.org/officeDocument/2006/relationships" id="262" r:id="R7ad3daa00b11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aa8d83ecc4683" /><Relationship Type="http://schemas.openxmlformats.org/officeDocument/2006/relationships/slide" Target="/ppt/slides/slide1.xml" Id="R57fa0cbd936e4654" /><Relationship Type="http://schemas.openxmlformats.org/officeDocument/2006/relationships/slide" Target="/ppt/slides/slide2.xml" Id="Rdae135a19e70458a" /><Relationship Type="http://schemas.openxmlformats.org/officeDocument/2006/relationships/slide" Target="/ppt/slides/slide3.xml" Id="R7a07ce7a911b4388" /><Relationship Type="http://schemas.openxmlformats.org/officeDocument/2006/relationships/slide" Target="/ppt/slides/slide4.xml" Id="Rb031b2c8d1f5432c" /><Relationship Type="http://schemas.openxmlformats.org/officeDocument/2006/relationships/slide" Target="/ppt/slides/slide5.xml" Id="Rddbf7d3dc29243b8" /><Relationship Type="http://schemas.openxmlformats.org/officeDocument/2006/relationships/slide" Target="/ppt/slides/slide6.xml" Id="R3e56c15db655437c" /><Relationship Type="http://schemas.openxmlformats.org/officeDocument/2006/relationships/slide" Target="/ppt/slides/slide7.xml" Id="R7ad3daa00b11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c83fee9b1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3489f15a4791" /><Relationship Type="http://schemas.openxmlformats.org/officeDocument/2006/relationships/theme" Target="/ppt/slideMasters/theme/theme1.xml" Id="R8a5a0bb9b26e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f3489f15a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d044c124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e8ecb1be9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1c95ed47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ccc8899e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e566def3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219cf207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741e64bf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